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av" ContentType="audio/x-wav"/>
  <Default Extension="wdp" ContentType="image/vnd.ms-photo"/>
  <Default Extension="wma" ContentType="audio/x-ms-wma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ink/ink1.xml" ContentType="application/inkml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4020" r:id="rId4"/>
  </p:sldMasterIdLst>
  <p:notesMasterIdLst>
    <p:notesMasterId r:id="rId13"/>
  </p:notesMasterIdLst>
  <p:handoutMasterIdLst>
    <p:handoutMasterId r:id="rId14"/>
  </p:handoutMasterIdLst>
  <p:sldIdLst>
    <p:sldId id="298" r:id="rId5"/>
    <p:sldId id="299" r:id="rId6"/>
    <p:sldId id="300" r:id="rId7"/>
    <p:sldId id="296" r:id="rId8"/>
    <p:sldId id="294" r:id="rId9"/>
    <p:sldId id="292" r:id="rId10"/>
    <p:sldId id="293" r:id="rId11"/>
    <p:sldId id="301" r:id="rId12"/>
  </p:sldIdLst>
  <p:sldSz cx="9906000" cy="6858000" type="A4"/>
  <p:notesSz cx="6858000" cy="9144000"/>
  <p:custShowLst>
    <p:custShow name="Picture" id="0">
      <p:sldLst>
        <p:sld r:id="rId8"/>
        <p:sld r:id="rId9"/>
      </p:sldLst>
    </p:custShow>
    <p:custShow name="Graphic" id="1">
      <p:sldLst>
        <p:sld r:id="rId5"/>
        <p:sld r:id="rId7"/>
        <p:sld r:id="rId8"/>
        <p:sld r:id="rId9"/>
      </p:sldLst>
    </p:custShow>
  </p:custShow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1" id="{E37C2137-39B8-4282-BF65-6DA6C0526A2C}">
          <p14:sldIdLst>
            <p14:sldId id="298"/>
            <p14:sldId id="299"/>
            <p14:sldId id="300"/>
          </p14:sldIdLst>
        </p14:section>
        <p14:section name="Section 2" id="{C10A3E52-9707-419E-8A62-93A2F4F9C6B6}">
          <p14:sldIdLst>
            <p14:sldId id="296"/>
            <p14:sldId id="294"/>
            <p14:sldId id="292"/>
            <p14:sldId id="293"/>
            <p14:sldId id="30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Hoang Oanh" initials="H" lastIdx="1" clrIdx="0"/>
  <p:cmAuthor id="1" name="Author" initials="A" lastIdx="2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custShow id="1"/>
    <p:penClr>
      <a:srgbClr val="92D05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94AC96A-1927-4F48-8727-F6476F12C6DD}" v="48" dt="2021-08-13T03:49:57.874"/>
  </p1510:revLst>
</p1510:revInfo>
</file>

<file path=ppt/tableStyles.xml><?xml version="1.0" encoding="utf-8"?>
<a:tblStyleLst xmlns:a="http://schemas.openxmlformats.org/drawingml/2006/main" def="{B301B821-A1FF-4177-AEE7-76D212191A09}">
  <a:tblStyle styleId="{B301B821-A1FF-4177-AEE7-76D212191A09}" styleName="Medium Style 9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band2V>
      <a:tcStyle>
        <a:tcBdr/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seCell>
      <a:tcStyle>
        <a:tcBdr/>
      </a:tcStyle>
    </a:seCell>
    <a:swCell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  <a:neCell>
      <a:tcStyle>
        <a:tcBdr/>
      </a:tcStyle>
    </a:neCell>
    <a:nwCell>
      <a:tcStyle>
        <a:tcBdr/>
      </a:tcStyle>
    </a:nwCell>
  </a:tblStyle>
  <a:tblStyle styleId="{6E25E649-3F16-4E02-A733-19D2CDBF48F0}" styleName="Medium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  <a:neCell>
      <a:tcStyle>
        <a:tcBdr/>
      </a:tcStyle>
    </a:neCell>
    <a:nwCell>
      <a:tcStyle>
        <a:tcBdr/>
      </a:tcStyle>
    </a:nwCell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94" autoAdjust="0"/>
    <p:restoredTop sz="94725" autoAdjust="0"/>
  </p:normalViewPr>
  <p:slideViewPr>
    <p:cSldViewPr>
      <p:cViewPr varScale="1">
        <p:scale>
          <a:sx n="66" d="100"/>
          <a:sy n="66" d="100"/>
        </p:scale>
        <p:origin x="408" y="36"/>
      </p:cViewPr>
      <p:guideLst>
        <p:guide orient="horz" pos="2160"/>
        <p:guide pos="312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90" d="100"/>
        <a:sy n="90" d="100"/>
      </p:scale>
      <p:origin x="0" y="0"/>
    </p:cViewPr>
  </p:sorterViewPr>
  <p:notesViewPr>
    <p:cSldViewPr>
      <p:cViewPr varScale="1">
        <p:scale>
          <a:sx n="53" d="100"/>
          <a:sy n="53" d="100"/>
        </p:scale>
        <p:origin x="-2868" y="-9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eios Starqua" userId="8cf9fb8f937025db" providerId="LiveId" clId="{794AC96A-1927-4F48-8727-F6476F12C6DD}"/>
    <pc:docChg chg="custSel addSld modSld sldOrd modMainMaster addSection modSection modShowInfo">
      <pc:chgData name="Keios Starqua" userId="8cf9fb8f937025db" providerId="LiveId" clId="{794AC96A-1927-4F48-8727-F6476F12C6DD}" dt="2021-08-13T03:49:40.028" v="73"/>
      <pc:docMkLst>
        <pc:docMk/>
      </pc:docMkLst>
      <pc:sldChg chg="modTransition">
        <pc:chgData name="Keios Starqua" userId="8cf9fb8f937025db" providerId="LiveId" clId="{794AC96A-1927-4F48-8727-F6476F12C6DD}" dt="2021-08-13T03:30:27.192" v="2"/>
        <pc:sldMkLst>
          <pc:docMk/>
          <pc:sldMk cId="2588028381" sldId="292"/>
        </pc:sldMkLst>
      </pc:sldChg>
      <pc:sldChg chg="modTransition">
        <pc:chgData name="Keios Starqua" userId="8cf9fb8f937025db" providerId="LiveId" clId="{794AC96A-1927-4F48-8727-F6476F12C6DD}" dt="2021-08-13T03:30:27.192" v="2"/>
        <pc:sldMkLst>
          <pc:docMk/>
          <pc:sldMk cId="3282822004" sldId="293"/>
        </pc:sldMkLst>
      </pc:sldChg>
      <pc:sldChg chg="addSp modSp mod modTransition">
        <pc:chgData name="Keios Starqua" userId="8cf9fb8f937025db" providerId="LiveId" clId="{794AC96A-1927-4F48-8727-F6476F12C6DD}" dt="2021-08-13T03:49:10.532" v="72" actId="1037"/>
        <pc:sldMkLst>
          <pc:docMk/>
          <pc:sldMk cId="2764955094" sldId="294"/>
        </pc:sldMkLst>
        <pc:spChg chg="add mod">
          <ac:chgData name="Keios Starqua" userId="8cf9fb8f937025db" providerId="LiveId" clId="{794AC96A-1927-4F48-8727-F6476F12C6DD}" dt="2021-08-13T03:49:10.532" v="72" actId="1037"/>
          <ac:spMkLst>
            <pc:docMk/>
            <pc:sldMk cId="2764955094" sldId="294"/>
            <ac:spMk id="3" creationId="{B4BEA904-3DFD-4035-8FB2-173CBFE8DA22}"/>
          </ac:spMkLst>
        </pc:spChg>
      </pc:sldChg>
      <pc:sldChg chg="modSp modTransition modAnim">
        <pc:chgData name="Keios Starqua" userId="8cf9fb8f937025db" providerId="LiveId" clId="{794AC96A-1927-4F48-8727-F6476F12C6DD}" dt="2021-08-13T03:42:40.896" v="63"/>
        <pc:sldMkLst>
          <pc:docMk/>
          <pc:sldMk cId="4218358998" sldId="296"/>
        </pc:sldMkLst>
        <pc:picChg chg="mod">
          <ac:chgData name="Keios Starqua" userId="8cf9fb8f937025db" providerId="LiveId" clId="{794AC96A-1927-4F48-8727-F6476F12C6DD}" dt="2021-08-13T03:41:53.978" v="61"/>
          <ac:picMkLst>
            <pc:docMk/>
            <pc:sldMk cId="4218358998" sldId="296"/>
            <ac:picMk id="6" creationId="{55C4976B-CB4D-437A-AD04-5A08826D3329}"/>
          </ac:picMkLst>
        </pc:picChg>
      </pc:sldChg>
      <pc:sldChg chg="modSp mod modTransition modNotesTx">
        <pc:chgData name="Keios Starqua" userId="8cf9fb8f937025db" providerId="LiveId" clId="{794AC96A-1927-4F48-8727-F6476F12C6DD}" dt="2021-08-13T03:31:48.431" v="17" actId="20577"/>
        <pc:sldMkLst>
          <pc:docMk/>
          <pc:sldMk cId="2591486430" sldId="298"/>
        </pc:sldMkLst>
        <pc:spChg chg="mod">
          <ac:chgData name="Keios Starqua" userId="8cf9fb8f937025db" providerId="LiveId" clId="{794AC96A-1927-4F48-8727-F6476F12C6DD}" dt="2021-08-13T03:30:44.629" v="4" actId="207"/>
          <ac:spMkLst>
            <pc:docMk/>
            <pc:sldMk cId="2591486430" sldId="298"/>
            <ac:spMk id="4103" creationId="{00000000-0000-0000-0000-000000000000}"/>
          </ac:spMkLst>
        </pc:spChg>
      </pc:sldChg>
      <pc:sldChg chg="modSp mod modTransition">
        <pc:chgData name="Keios Starqua" userId="8cf9fb8f937025db" providerId="LiveId" clId="{794AC96A-1927-4F48-8727-F6476F12C6DD}" dt="2021-08-13T03:39:14.190" v="31" actId="12385"/>
        <pc:sldMkLst>
          <pc:docMk/>
          <pc:sldMk cId="592073463" sldId="299"/>
        </pc:sldMkLst>
        <pc:graphicFrameChg chg="modGraphic">
          <ac:chgData name="Keios Starqua" userId="8cf9fb8f937025db" providerId="LiveId" clId="{794AC96A-1927-4F48-8727-F6476F12C6DD}" dt="2021-08-13T03:39:14.190" v="31" actId="12385"/>
          <ac:graphicFrameMkLst>
            <pc:docMk/>
            <pc:sldMk cId="592073463" sldId="299"/>
            <ac:graphicFrameMk id="3" creationId="{9319CA36-EC00-48BE-A2AB-788DE3FE1EC3}"/>
          </ac:graphicFrameMkLst>
        </pc:graphicFrameChg>
      </pc:sldChg>
      <pc:sldChg chg="addSp modSp mod modTransition">
        <pc:chgData name="Keios Starqua" userId="8cf9fb8f937025db" providerId="LiveId" clId="{794AC96A-1927-4F48-8727-F6476F12C6DD}" dt="2021-08-13T03:49:40.028" v="73"/>
        <pc:sldMkLst>
          <pc:docMk/>
          <pc:sldMk cId="358994732" sldId="300"/>
        </pc:sldMkLst>
        <pc:spChg chg="mod">
          <ac:chgData name="Keios Starqua" userId="8cf9fb8f937025db" providerId="LiveId" clId="{794AC96A-1927-4F48-8727-F6476F12C6DD}" dt="2021-08-13T03:41:31.108" v="33" actId="3062"/>
          <ac:spMkLst>
            <pc:docMk/>
            <pc:sldMk cId="358994732" sldId="300"/>
            <ac:spMk id="2" creationId="{6045E557-B6DB-4147-BA8E-1E55AFDCBDF0}"/>
          </ac:spMkLst>
        </pc:spChg>
        <pc:graphicFrameChg chg="mod">
          <ac:chgData name="Keios Starqua" userId="8cf9fb8f937025db" providerId="LiveId" clId="{794AC96A-1927-4F48-8727-F6476F12C6DD}" dt="2021-08-13T03:39:50.048" v="32"/>
          <ac:graphicFrameMkLst>
            <pc:docMk/>
            <pc:sldMk cId="358994732" sldId="300"/>
            <ac:graphicFrameMk id="6" creationId="{B8633C19-FE47-4354-800B-48B5CD5103BD}"/>
          </ac:graphicFrameMkLst>
        </pc:graphicFrameChg>
        <pc:inkChg chg="add">
          <ac:chgData name="Keios Starqua" userId="8cf9fb8f937025db" providerId="LiveId" clId="{794AC96A-1927-4F48-8727-F6476F12C6DD}" dt="2021-08-13T03:49:40.028" v="73"/>
          <ac:inkMkLst>
            <pc:docMk/>
            <pc:sldMk cId="358994732" sldId="300"/>
            <ac:inkMk id="4" creationId="{410DC147-3878-4AF1-A4C3-CBF40FCB7FEA}"/>
          </ac:inkMkLst>
        </pc:inkChg>
      </pc:sldChg>
      <pc:sldChg chg="addSp delSp modSp new mod ord modClrScheme chgLayout">
        <pc:chgData name="Keios Starqua" userId="8cf9fb8f937025db" providerId="LiveId" clId="{794AC96A-1927-4F48-8727-F6476F12C6DD}" dt="2021-08-13T03:32:16.870" v="21"/>
        <pc:sldMkLst>
          <pc:docMk/>
          <pc:sldMk cId="2234095135" sldId="301"/>
        </pc:sldMkLst>
        <pc:spChg chg="del mod ord">
          <ac:chgData name="Keios Starqua" userId="8cf9fb8f937025db" providerId="LiveId" clId="{794AC96A-1927-4F48-8727-F6476F12C6DD}" dt="2021-08-13T03:32:04.283" v="19" actId="700"/>
          <ac:spMkLst>
            <pc:docMk/>
            <pc:sldMk cId="2234095135" sldId="301"/>
            <ac:spMk id="2" creationId="{A7141E34-9C6B-4E97-BEA1-90E9D968FC9F}"/>
          </ac:spMkLst>
        </pc:spChg>
        <pc:spChg chg="del mod ord">
          <ac:chgData name="Keios Starqua" userId="8cf9fb8f937025db" providerId="LiveId" clId="{794AC96A-1927-4F48-8727-F6476F12C6DD}" dt="2021-08-13T03:32:04.283" v="19" actId="700"/>
          <ac:spMkLst>
            <pc:docMk/>
            <pc:sldMk cId="2234095135" sldId="301"/>
            <ac:spMk id="3" creationId="{883674F8-6D36-4179-8D2F-EBF1877E22FE}"/>
          </ac:spMkLst>
        </pc:spChg>
        <pc:spChg chg="mod ord">
          <ac:chgData name="Keios Starqua" userId="8cf9fb8f937025db" providerId="LiveId" clId="{794AC96A-1927-4F48-8727-F6476F12C6DD}" dt="2021-08-13T03:32:04.283" v="19" actId="700"/>
          <ac:spMkLst>
            <pc:docMk/>
            <pc:sldMk cId="2234095135" sldId="301"/>
            <ac:spMk id="4" creationId="{06150F15-06B8-43E3-805A-5B3F021C75D8}"/>
          </ac:spMkLst>
        </pc:spChg>
        <pc:spChg chg="add mod ord">
          <ac:chgData name="Keios Starqua" userId="8cf9fb8f937025db" providerId="LiveId" clId="{794AC96A-1927-4F48-8727-F6476F12C6DD}" dt="2021-08-13T03:32:04.283" v="19" actId="700"/>
          <ac:spMkLst>
            <pc:docMk/>
            <pc:sldMk cId="2234095135" sldId="301"/>
            <ac:spMk id="5" creationId="{57EFE36F-BDAA-4BF5-89CA-6E6F3DF40214}"/>
          </ac:spMkLst>
        </pc:spChg>
        <pc:spChg chg="add mod ord">
          <ac:chgData name="Keios Starqua" userId="8cf9fb8f937025db" providerId="LiveId" clId="{794AC96A-1927-4F48-8727-F6476F12C6DD}" dt="2021-08-13T03:32:04.283" v="19" actId="700"/>
          <ac:spMkLst>
            <pc:docMk/>
            <pc:sldMk cId="2234095135" sldId="301"/>
            <ac:spMk id="6" creationId="{E7963C83-1B81-49FF-92B7-831D4329B41D}"/>
          </ac:spMkLst>
        </pc:spChg>
        <pc:spChg chg="add mod ord">
          <ac:chgData name="Keios Starqua" userId="8cf9fb8f937025db" providerId="LiveId" clId="{794AC96A-1927-4F48-8727-F6476F12C6DD}" dt="2021-08-13T03:32:04.283" v="19" actId="700"/>
          <ac:spMkLst>
            <pc:docMk/>
            <pc:sldMk cId="2234095135" sldId="301"/>
            <ac:spMk id="7" creationId="{21F4AA21-48A0-47EB-8479-755FED3A80D9}"/>
          </ac:spMkLst>
        </pc:spChg>
        <pc:spChg chg="add mod ord">
          <ac:chgData name="Keios Starqua" userId="8cf9fb8f937025db" providerId="LiveId" clId="{794AC96A-1927-4F48-8727-F6476F12C6DD}" dt="2021-08-13T03:32:04.283" v="19" actId="700"/>
          <ac:spMkLst>
            <pc:docMk/>
            <pc:sldMk cId="2234095135" sldId="301"/>
            <ac:spMk id="8" creationId="{DDF4A40A-0003-4CFC-B421-A22838E55A85}"/>
          </ac:spMkLst>
        </pc:spChg>
        <pc:spChg chg="add mod ord">
          <ac:chgData name="Keios Starqua" userId="8cf9fb8f937025db" providerId="LiveId" clId="{794AC96A-1927-4F48-8727-F6476F12C6DD}" dt="2021-08-13T03:32:04.283" v="19" actId="700"/>
          <ac:spMkLst>
            <pc:docMk/>
            <pc:sldMk cId="2234095135" sldId="301"/>
            <ac:spMk id="9" creationId="{D7532318-5F79-4E0A-AB6B-83A2FC00C618}"/>
          </ac:spMkLst>
        </pc:spChg>
      </pc:sldChg>
      <pc:sldMasterChg chg="modTransition modSldLayout">
        <pc:chgData name="Keios Starqua" userId="8cf9fb8f937025db" providerId="LiveId" clId="{794AC96A-1927-4F48-8727-F6476F12C6DD}" dt="2021-08-13T03:30:27.192" v="2"/>
        <pc:sldMasterMkLst>
          <pc:docMk/>
          <pc:sldMasterMk cId="1546596075" sldId="2147484020"/>
        </pc:sldMasterMkLst>
        <pc:sldLayoutChg chg="modTransition">
          <pc:chgData name="Keios Starqua" userId="8cf9fb8f937025db" providerId="LiveId" clId="{794AC96A-1927-4F48-8727-F6476F12C6DD}" dt="2021-08-13T03:30:27.192" v="2"/>
          <pc:sldLayoutMkLst>
            <pc:docMk/>
            <pc:sldMasterMk cId="1546596075" sldId="2147484020"/>
            <pc:sldLayoutMk cId="2472953557" sldId="2147484021"/>
          </pc:sldLayoutMkLst>
        </pc:sldLayoutChg>
        <pc:sldLayoutChg chg="modTransition">
          <pc:chgData name="Keios Starqua" userId="8cf9fb8f937025db" providerId="LiveId" clId="{794AC96A-1927-4F48-8727-F6476F12C6DD}" dt="2021-08-13T03:30:27.192" v="2"/>
          <pc:sldLayoutMkLst>
            <pc:docMk/>
            <pc:sldMasterMk cId="1546596075" sldId="2147484020"/>
            <pc:sldLayoutMk cId="2875247121" sldId="2147484022"/>
          </pc:sldLayoutMkLst>
        </pc:sldLayoutChg>
        <pc:sldLayoutChg chg="modTransition">
          <pc:chgData name="Keios Starqua" userId="8cf9fb8f937025db" providerId="LiveId" clId="{794AC96A-1927-4F48-8727-F6476F12C6DD}" dt="2021-08-13T03:30:27.192" v="2"/>
          <pc:sldLayoutMkLst>
            <pc:docMk/>
            <pc:sldMasterMk cId="1546596075" sldId="2147484020"/>
            <pc:sldLayoutMk cId="2620744946" sldId="2147484023"/>
          </pc:sldLayoutMkLst>
        </pc:sldLayoutChg>
        <pc:sldLayoutChg chg="modTransition">
          <pc:chgData name="Keios Starqua" userId="8cf9fb8f937025db" providerId="LiveId" clId="{794AC96A-1927-4F48-8727-F6476F12C6DD}" dt="2021-08-13T03:30:27.192" v="2"/>
          <pc:sldLayoutMkLst>
            <pc:docMk/>
            <pc:sldMasterMk cId="1546596075" sldId="2147484020"/>
            <pc:sldLayoutMk cId="4222814691" sldId="2147484024"/>
          </pc:sldLayoutMkLst>
        </pc:sldLayoutChg>
        <pc:sldLayoutChg chg="modTransition">
          <pc:chgData name="Keios Starqua" userId="8cf9fb8f937025db" providerId="LiveId" clId="{794AC96A-1927-4F48-8727-F6476F12C6DD}" dt="2021-08-13T03:30:27.192" v="2"/>
          <pc:sldLayoutMkLst>
            <pc:docMk/>
            <pc:sldMasterMk cId="1546596075" sldId="2147484020"/>
            <pc:sldLayoutMk cId="920331230" sldId="2147484025"/>
          </pc:sldLayoutMkLst>
        </pc:sldLayoutChg>
        <pc:sldLayoutChg chg="modTransition">
          <pc:chgData name="Keios Starqua" userId="8cf9fb8f937025db" providerId="LiveId" clId="{794AC96A-1927-4F48-8727-F6476F12C6DD}" dt="2021-08-13T03:30:27.192" v="2"/>
          <pc:sldLayoutMkLst>
            <pc:docMk/>
            <pc:sldMasterMk cId="1546596075" sldId="2147484020"/>
            <pc:sldLayoutMk cId="3345017808" sldId="2147484026"/>
          </pc:sldLayoutMkLst>
        </pc:sldLayoutChg>
        <pc:sldLayoutChg chg="modTransition">
          <pc:chgData name="Keios Starqua" userId="8cf9fb8f937025db" providerId="LiveId" clId="{794AC96A-1927-4F48-8727-F6476F12C6DD}" dt="2021-08-13T03:30:27.192" v="2"/>
          <pc:sldLayoutMkLst>
            <pc:docMk/>
            <pc:sldMasterMk cId="1546596075" sldId="2147484020"/>
            <pc:sldLayoutMk cId="1345476739" sldId="2147484027"/>
          </pc:sldLayoutMkLst>
        </pc:sldLayoutChg>
        <pc:sldLayoutChg chg="modTransition">
          <pc:chgData name="Keios Starqua" userId="8cf9fb8f937025db" providerId="LiveId" clId="{794AC96A-1927-4F48-8727-F6476F12C6DD}" dt="2021-08-13T03:30:27.192" v="2"/>
          <pc:sldLayoutMkLst>
            <pc:docMk/>
            <pc:sldMasterMk cId="1546596075" sldId="2147484020"/>
            <pc:sldLayoutMk cId="3536113802" sldId="2147484028"/>
          </pc:sldLayoutMkLst>
        </pc:sldLayoutChg>
        <pc:sldLayoutChg chg="modTransition">
          <pc:chgData name="Keios Starqua" userId="8cf9fb8f937025db" providerId="LiveId" clId="{794AC96A-1927-4F48-8727-F6476F12C6DD}" dt="2021-08-13T03:30:27.192" v="2"/>
          <pc:sldLayoutMkLst>
            <pc:docMk/>
            <pc:sldMasterMk cId="1546596075" sldId="2147484020"/>
            <pc:sldLayoutMk cId="1219791739" sldId="2147484029"/>
          </pc:sldLayoutMkLst>
        </pc:sldLayoutChg>
        <pc:sldLayoutChg chg="modTransition">
          <pc:chgData name="Keios Starqua" userId="8cf9fb8f937025db" providerId="LiveId" clId="{794AC96A-1927-4F48-8727-F6476F12C6DD}" dt="2021-08-13T03:30:27.192" v="2"/>
          <pc:sldLayoutMkLst>
            <pc:docMk/>
            <pc:sldMasterMk cId="1546596075" sldId="2147484020"/>
            <pc:sldLayoutMk cId="830565751" sldId="2147484030"/>
          </pc:sldLayoutMkLst>
        </pc:sldLayoutChg>
        <pc:sldLayoutChg chg="modTransition">
          <pc:chgData name="Keios Starqua" userId="8cf9fb8f937025db" providerId="LiveId" clId="{794AC96A-1927-4F48-8727-F6476F12C6DD}" dt="2021-08-13T03:30:27.192" v="2"/>
          <pc:sldLayoutMkLst>
            <pc:docMk/>
            <pc:sldMasterMk cId="1546596075" sldId="2147484020"/>
            <pc:sldLayoutMk cId="1023632302" sldId="2147484031"/>
          </pc:sldLayoutMkLst>
        </pc:sldLayoutChg>
        <pc:sldLayoutChg chg="modTransition">
          <pc:chgData name="Keios Starqua" userId="8cf9fb8f937025db" providerId="LiveId" clId="{794AC96A-1927-4F48-8727-F6476F12C6DD}" dt="2021-08-13T03:30:27.192" v="2"/>
          <pc:sldLayoutMkLst>
            <pc:docMk/>
            <pc:sldMasterMk cId="1546596075" sldId="2147484020"/>
            <pc:sldLayoutMk cId="3544048439" sldId="2147484032"/>
          </pc:sldLayoutMkLst>
        </pc:sldLayoutChg>
        <pc:sldLayoutChg chg="modTransition">
          <pc:chgData name="Keios Starqua" userId="8cf9fb8f937025db" providerId="LiveId" clId="{794AC96A-1927-4F48-8727-F6476F12C6DD}" dt="2021-08-13T03:30:27.192" v="2"/>
          <pc:sldLayoutMkLst>
            <pc:docMk/>
            <pc:sldMasterMk cId="1546596075" sldId="2147484020"/>
            <pc:sldLayoutMk cId="658261893" sldId="2147484033"/>
          </pc:sldLayoutMkLst>
        </pc:sldLayoutChg>
        <pc:sldLayoutChg chg="modTransition">
          <pc:chgData name="Keios Starqua" userId="8cf9fb8f937025db" providerId="LiveId" clId="{794AC96A-1927-4F48-8727-F6476F12C6DD}" dt="2021-08-13T03:30:27.192" v="2"/>
          <pc:sldLayoutMkLst>
            <pc:docMk/>
            <pc:sldMasterMk cId="1546596075" sldId="2147484020"/>
            <pc:sldLayoutMk cId="1955373328" sldId="2147484034"/>
          </pc:sldLayoutMkLst>
        </pc:sldLayoutChg>
        <pc:sldLayoutChg chg="modTransition">
          <pc:chgData name="Keios Starqua" userId="8cf9fb8f937025db" providerId="LiveId" clId="{794AC96A-1927-4F48-8727-F6476F12C6DD}" dt="2021-08-13T03:30:27.192" v="2"/>
          <pc:sldLayoutMkLst>
            <pc:docMk/>
            <pc:sldMasterMk cId="1546596075" sldId="2147484020"/>
            <pc:sldLayoutMk cId="2694930253" sldId="2147484035"/>
          </pc:sldLayoutMkLst>
        </pc:sldLayoutChg>
        <pc:sldLayoutChg chg="modTransition">
          <pc:chgData name="Keios Starqua" userId="8cf9fb8f937025db" providerId="LiveId" clId="{794AC96A-1927-4F48-8727-F6476F12C6DD}" dt="2021-08-13T03:30:27.192" v="2"/>
          <pc:sldLayoutMkLst>
            <pc:docMk/>
            <pc:sldMasterMk cId="1546596075" sldId="2147484020"/>
            <pc:sldLayoutMk cId="1473620500" sldId="2147484036"/>
          </pc:sldLayoutMkLst>
        </pc:sldLayoutChg>
        <pc:sldLayoutChg chg="modTransition">
          <pc:chgData name="Keios Starqua" userId="8cf9fb8f937025db" providerId="LiveId" clId="{794AC96A-1927-4F48-8727-F6476F12C6DD}" dt="2021-08-13T03:30:27.192" v="2"/>
          <pc:sldLayoutMkLst>
            <pc:docMk/>
            <pc:sldMasterMk cId="1546596075" sldId="2147484020"/>
            <pc:sldLayoutMk cId="40024329" sldId="2147484037"/>
          </pc:sldLayoutMkLst>
        </pc:sldLayoutChg>
        <pc:sldLayoutChg chg="modTransition">
          <pc:chgData name="Keios Starqua" userId="8cf9fb8f937025db" providerId="LiveId" clId="{794AC96A-1927-4F48-8727-F6476F12C6DD}" dt="2021-08-13T03:30:27.192" v="2"/>
          <pc:sldLayoutMkLst>
            <pc:docMk/>
            <pc:sldMasterMk cId="1546596075" sldId="2147484020"/>
            <pc:sldLayoutMk cId="1428374440" sldId="2147484038"/>
          </pc:sldLayoutMkLst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Average</a:t>
            </a:r>
            <a:r>
              <a:rPr lang="en-US" baseline="0" dirty="0"/>
              <a:t> Temperature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Minimum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Sheet1!$B$1:$M$1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March</c:v>
                </c:pt>
                <c:pt idx="3">
                  <c:v>April</c:v>
                </c:pt>
                <c:pt idx="4">
                  <c:v>May</c:v>
                </c:pt>
                <c:pt idx="5">
                  <c:v>June</c:v>
                </c:pt>
                <c:pt idx="6">
                  <c:v>July</c:v>
                </c:pt>
                <c:pt idx="7">
                  <c:v>Aug</c:v>
                </c:pt>
                <c:pt idx="8">
                  <c:v>Sept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Sheet1!$B$2:$M$2</c:f>
              <c:numCache>
                <c:formatCode>General</c:formatCode>
                <c:ptCount val="12"/>
                <c:pt idx="0">
                  <c:v>29</c:v>
                </c:pt>
                <c:pt idx="1">
                  <c:v>33</c:v>
                </c:pt>
                <c:pt idx="2">
                  <c:v>37</c:v>
                </c:pt>
                <c:pt idx="3">
                  <c:v>41</c:v>
                </c:pt>
                <c:pt idx="4">
                  <c:v>48</c:v>
                </c:pt>
                <c:pt idx="5">
                  <c:v>54</c:v>
                </c:pt>
                <c:pt idx="6">
                  <c:v>61</c:v>
                </c:pt>
                <c:pt idx="7">
                  <c:v>61</c:v>
                </c:pt>
                <c:pt idx="8">
                  <c:v>53</c:v>
                </c:pt>
                <c:pt idx="9">
                  <c:v>44</c:v>
                </c:pt>
                <c:pt idx="10">
                  <c:v>36</c:v>
                </c:pt>
                <c:pt idx="11">
                  <c:v>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B32-47CA-80C9-A0A17D329D16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Average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Sheet1!$B$1:$M$1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March</c:v>
                </c:pt>
                <c:pt idx="3">
                  <c:v>April</c:v>
                </c:pt>
                <c:pt idx="4">
                  <c:v>May</c:v>
                </c:pt>
                <c:pt idx="5">
                  <c:v>June</c:v>
                </c:pt>
                <c:pt idx="6">
                  <c:v>July</c:v>
                </c:pt>
                <c:pt idx="7">
                  <c:v>Aug</c:v>
                </c:pt>
                <c:pt idx="8">
                  <c:v>Sept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Sheet1!$B$3:$M$3</c:f>
              <c:numCache>
                <c:formatCode>General</c:formatCode>
                <c:ptCount val="12"/>
                <c:pt idx="0">
                  <c:v>35</c:v>
                </c:pt>
                <c:pt idx="1">
                  <c:v>40</c:v>
                </c:pt>
                <c:pt idx="2">
                  <c:v>47</c:v>
                </c:pt>
                <c:pt idx="3">
                  <c:v>53</c:v>
                </c:pt>
                <c:pt idx="4">
                  <c:v>60</c:v>
                </c:pt>
                <c:pt idx="5">
                  <c:v>67</c:v>
                </c:pt>
                <c:pt idx="6">
                  <c:v>75</c:v>
                </c:pt>
                <c:pt idx="7">
                  <c:v>75</c:v>
                </c:pt>
                <c:pt idx="8">
                  <c:v>66</c:v>
                </c:pt>
                <c:pt idx="9">
                  <c:v>55</c:v>
                </c:pt>
                <c:pt idx="10">
                  <c:v>43</c:v>
                </c:pt>
                <c:pt idx="11">
                  <c:v>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B32-47CA-80C9-A0A17D329D16}"/>
            </c:ext>
          </c:extLst>
        </c:ser>
        <c:ser>
          <c:idx val="2"/>
          <c:order val="2"/>
          <c:tx>
            <c:strRef>
              <c:f>Sheet1!$A$4</c:f>
              <c:strCache>
                <c:ptCount val="1"/>
                <c:pt idx="0">
                  <c:v>Maximum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Sheet1!$B$1:$M$1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March</c:v>
                </c:pt>
                <c:pt idx="3">
                  <c:v>April</c:v>
                </c:pt>
                <c:pt idx="4">
                  <c:v>May</c:v>
                </c:pt>
                <c:pt idx="5">
                  <c:v>June</c:v>
                </c:pt>
                <c:pt idx="6">
                  <c:v>July</c:v>
                </c:pt>
                <c:pt idx="7">
                  <c:v>Aug</c:v>
                </c:pt>
                <c:pt idx="8">
                  <c:v>Sept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Sheet1!$B$4:$M$4</c:f>
              <c:numCache>
                <c:formatCode>General</c:formatCode>
                <c:ptCount val="12"/>
                <c:pt idx="0">
                  <c:v>41</c:v>
                </c:pt>
                <c:pt idx="1">
                  <c:v>47</c:v>
                </c:pt>
                <c:pt idx="2">
                  <c:v>56</c:v>
                </c:pt>
                <c:pt idx="3">
                  <c:v>64</c:v>
                </c:pt>
                <c:pt idx="4">
                  <c:v>72</c:v>
                </c:pt>
                <c:pt idx="5">
                  <c:v>80</c:v>
                </c:pt>
                <c:pt idx="6">
                  <c:v>90</c:v>
                </c:pt>
                <c:pt idx="7">
                  <c:v>90</c:v>
                </c:pt>
                <c:pt idx="8">
                  <c:v>79</c:v>
                </c:pt>
                <c:pt idx="9">
                  <c:v>66</c:v>
                </c:pt>
                <c:pt idx="10">
                  <c:v>50</c:v>
                </c:pt>
                <c:pt idx="11">
                  <c:v>41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B32-47CA-80C9-A0A17D329D1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475437288"/>
        <c:axId val="475434008"/>
      </c:barChart>
      <c:catAx>
        <c:axId val="475437288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75434008"/>
        <c:crosses val="autoZero"/>
        <c:auto val="1"/>
        <c:lblAlgn val="ctr"/>
        <c:lblOffset val="100"/>
        <c:noMultiLvlLbl val="0"/>
      </c:catAx>
      <c:valAx>
        <c:axId val="4754340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330" b="0" i="0" u="none" strike="noStrike" baseline="0" dirty="0">
                    <a:effectLst/>
                  </a:rPr>
                  <a:t>Temperatures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7543728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0-10-12T10:54:48.884" idx="1">
    <p:pos x="10" y="10"/>
    <p:text>Company logo?</p:tex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/>
          <a:lstStyle/>
          <a:p>
            <a:endParaRPr lang="en-US"/>
          </a:p>
        </p:txBody>
      </p:sp>
      <p:sp>
        <p:nvSpPr>
          <p:cNvPr id="3" name="Rectangle 3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/>
          <a:lstStyle/>
          <a:p>
            <a:fld id="{17CBDB19-DDF8-454B-B2A9-89D3C498EC1B}" type="datetimeFigureOut">
              <a:rPr lang="en-US" smtClean="0"/>
              <a:pPr/>
              <a:t>8/13/2021</a:t>
            </a:fld>
            <a:endParaRPr lang="en-US"/>
          </a:p>
        </p:txBody>
      </p:sp>
      <p:sp>
        <p:nvSpPr>
          <p:cNvPr id="4" name="Rectangle 4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/>
          <a:lstStyle/>
          <a:p>
            <a:endParaRPr lang="en-US"/>
          </a:p>
        </p:txBody>
      </p:sp>
      <p:sp>
        <p:nvSpPr>
          <p:cNvPr id="5" name="Rectangle 5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/>
          <a:lstStyle/>
          <a:p>
            <a:fld id="{97B39D03-4D65-44D8-9F67-CFAB012E25C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2950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21-08-13T03:49:35.268"/>
    </inkml:context>
    <inkml:brush xml:id="br0">
      <inkml:brushProperty name="width" value="0.05292" units="cm"/>
      <inkml:brushProperty name="height" value="0.05292" units="cm"/>
      <inkml:brushProperty name="color" value="#92D050"/>
    </inkml:brush>
  </inkml:definitions>
  <inkml:trace contextRef="#ctx0" brushRef="#br0">12823 600 0,'0'-53'31,"-35"53"-31,-35-18 16,34 18 0,-34-17-16,-54-36 15,-52 0 1,-89-71 0,18-35 15,36 71-16,-36 53 1,53 35 0,106 0-1,-89 0 1,107 0 0,17 0-16,-18 0 15,-140 0 1,87 0-1,-17 0 1,-18 0 0,-35 0-1,35 0 1,-52 0 15,70 0-15,-89 53-1,89-35 1,-18 70 0,18-35-1,-53 35 1,88 35 0,18-52-1,18 52 1,17 1-1,18-18 1,17 35 0,-35-53-1,18 53 1,35 35 15,0 89-15,70-36-1,-17 1 1,141-1 0,-53-17-1,71 17 1,-18-35 0,-18 0-1,-52-123 1,70 70-1,88 0 1,-70 18 0,-36-71-1,53 0 1,160 71 0,51-18 15,1 18-16,36-18 1,-301-88 0,336 88-1,-1-18 1,-70-52 0,-159-18-1,-35 17 1,-211-52-1,87 17 1,-88-17 0,1-18-1,-19 17 1,1-17 156,0 0-141,-1-17 172,18-19-187,1 1-16,87-35 15,71-107 1,230-34 15,211-142-31,17-53 16,-193 0 15,-230 195-15,194-124-1,-87 35 1,-107 70 0,-35 19-1,-88 17 1,0 53 0,-1 17-1,-16-17 1,-1-35-1,0-1 1,18-105 15,-53 106-15,17 17 0,-34 35-1,-36 36 16,0-35-15,-89-36 0,-105 159-1,106 0 1,-35 0-16,-142 0 16,212 0-1,-158 0 1,-19 0-1,-70 0 1,124 0 0,-142 0-1,-34 0 1,17 0 15,88 0-15,53 0-1,88 0 1,-53 0 0,0 0-1,36 0 1,105 18 0,-70 35-1,-36 17 1,36-17-1,0 18 1,35-18 0,0-36-1,-17 54 1,17-18 0,-35 0 15,17-1-16,-17 1 1,35-53 0,35 18-1,-140 17 1,34 36 0,36-54-1,35 1 1,-71 0-1,89-1 1,0-17 0,0 0-1,-1 0 1,19 0 0,-54 0 15,54 0 31,-1 18-30,-17 0 93,17-18-110,-17 17 1,17-17-1,0 0 1,1 0-16,-1 0 16,-17 0-1,-36 0 1,18 0 0,18-35-1,0 17 1,0 1-1,-18-19 1,0 19 0,35 17-1,-35-18 1,53 1 15,-17-1-15,-1 18 15,0 0-15,1-18-1,-1 1 1,-17-19 0,17 36-1,-35-17 1,18-1-1,17 18 1,1 0 0,-19-18-1,19 1 1,-1-1 0,0 18 15,1 0-16,-1 0 1,0 0 15,-17 0-15,18 0 0,-1 0 15</inkml:trace>
</inkml:ink>
</file>

<file path=ppt/media/audio1.wav>
</file>

<file path=ppt/media/hdphoto1.wdp>
</file>

<file path=ppt/media/image1.jpeg>
</file>

<file path=ppt/media/image2.jpeg>
</file>

<file path=ppt/media/image3.jpg>
</file>

<file path=ppt/media/image4.png>
</file>

<file path=ppt/media/image5.png>
</file>

<file path=ppt/media/image6.png>
</file>

<file path=ppt/media/media1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lvl1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tabLst/>
              <a:defRPr kumimoji="0" sz="1200" b="0" i="0" u="none" strike="noStrike" baseline="0">
                <a:solidFill>
                  <a:schemeClr val="tx1">
                    <a:alpha val="100000"/>
                  </a:schemeClr>
                </a:solidFill>
                <a:effectLst/>
                <a:latin typeface="Arial"/>
                <a:ea typeface="+mn-ea"/>
                <a:cs typeface="+mn-cs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tabLst/>
            </a:pPr>
            <a:endParaRPr kumimoji="0" lang="en-US" altLang="x-none" sz="1200" b="0" i="0" u="none" strike="noStrike" baseline="0">
              <a:solidFill>
                <a:schemeClr val="tx1">
                  <a:alpha val="100000"/>
                </a:schemeClr>
              </a:solidFill>
              <a:effectLst/>
              <a:latin typeface="Arial"/>
            </a:endParaRP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lvl1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tabLst/>
              <a:defRPr kumimoji="0" sz="1200" b="0" i="0" u="none" strike="noStrike" baseline="0">
                <a:solidFill>
                  <a:schemeClr val="tx1">
                    <a:alpha val="100000"/>
                  </a:schemeClr>
                </a:solidFill>
                <a:effectLst/>
                <a:latin typeface="Arial"/>
                <a:ea typeface="+mn-ea"/>
                <a:cs typeface="+mn-cs"/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tabLst/>
            </a:pPr>
            <a:endParaRPr kumimoji="0" lang="en-US" altLang="x-none" sz="1200" b="0" i="0" u="none" strike="noStrike" baseline="0">
              <a:solidFill>
                <a:schemeClr val="tx1">
                  <a:alpha val="100000"/>
                </a:schemeClr>
              </a:solidFill>
              <a:effectLst/>
              <a:latin typeface="Arial"/>
            </a:endParaRPr>
          </a:p>
        </p:txBody>
      </p:sp>
      <p:sp>
        <p:nvSpPr>
          <p:cNvPr id="922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52500" y="685800"/>
            <a:ext cx="4953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  <a:effectLst/>
        </p:spPr>
        <p:txBody>
          <a:bodyPr vert="horz" wrap="square" lIns="91440" tIns="45720" rIns="91440" bIns="45720" anchor="ctr" compatLnSpc="1"/>
          <a:lstStyle/>
          <a:p>
            <a:endParaRPr lang="en-US"/>
          </a:p>
        </p:txBody>
      </p:sp>
      <p:sp>
        <p:nvSpPr>
          <p:cNvPr id="922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tabLst/>
            </a:pPr>
            <a:r>
              <a:rPr kumimoji="0" lang="en-US" altLang="x-none" sz="1200" b="0" i="0" u="none" strike="noStrike" baseline="0">
                <a:solidFill>
                  <a:schemeClr val="tx1">
                    <a:alpha val="100000"/>
                  </a:schemeClr>
                </a:solidFill>
                <a:effectLst/>
                <a:latin typeface="Arial"/>
              </a:rPr>
              <a:t>Click to edit Master text styles</a:t>
            </a:r>
            <a:endParaRPr lang="en-US"/>
          </a:p>
          <a:p>
            <a:pPr marL="457200" marR="0" lvl="1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tabLst/>
            </a:pPr>
            <a:r>
              <a:rPr kumimoji="0" lang="en-US" altLang="x-none" sz="1200" b="0" i="0" u="none" strike="noStrike" baseline="0">
                <a:solidFill>
                  <a:schemeClr val="tx1">
                    <a:alpha val="100000"/>
                  </a:schemeClr>
                </a:solidFill>
                <a:effectLst/>
                <a:latin typeface="Arial"/>
              </a:rPr>
              <a:t>Second level</a:t>
            </a:r>
          </a:p>
          <a:p>
            <a:pPr marL="914400" marR="0" lvl="2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tabLst/>
            </a:pPr>
            <a:r>
              <a:rPr kumimoji="0" lang="en-US" altLang="x-none" sz="1200" b="0" i="0" u="none" strike="noStrike" baseline="0">
                <a:solidFill>
                  <a:schemeClr val="tx1">
                    <a:alpha val="100000"/>
                  </a:schemeClr>
                </a:solidFill>
                <a:effectLst/>
                <a:latin typeface="Arial"/>
              </a:rPr>
              <a:t>Third level</a:t>
            </a:r>
          </a:p>
          <a:p>
            <a:pPr marL="1371600" marR="0" lvl="3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tabLst/>
            </a:pPr>
            <a:r>
              <a:rPr kumimoji="0" lang="en-US" altLang="x-none" sz="1200" b="0" i="0" u="none" strike="noStrike" baseline="0">
                <a:solidFill>
                  <a:schemeClr val="tx1">
                    <a:alpha val="100000"/>
                  </a:schemeClr>
                </a:solidFill>
                <a:effectLst/>
                <a:latin typeface="Arial"/>
              </a:rPr>
              <a:t>Fourth level</a:t>
            </a:r>
          </a:p>
          <a:p>
            <a:pPr marL="1828800" marR="0" lvl="4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tabLst/>
            </a:pPr>
            <a:r>
              <a:rPr kumimoji="0" lang="en-US" altLang="x-none" sz="1200" b="0" i="0" u="none" strike="noStrike" baseline="0">
                <a:solidFill>
                  <a:schemeClr val="tx1">
                    <a:alpha val="100000"/>
                  </a:schemeClr>
                </a:solidFill>
                <a:effectLst/>
                <a:latin typeface="Arial"/>
              </a:rPr>
              <a:t>Fifth level</a:t>
            </a:r>
          </a:p>
        </p:txBody>
      </p:sp>
      <p:sp>
        <p:nvSpPr>
          <p:cNvPr id="922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b" compatLnSpc="1"/>
          <a:lstStyle>
            <a:lvl1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tabLst/>
              <a:defRPr kumimoji="0" sz="1200" b="0" i="0" u="none" strike="noStrike" baseline="0">
                <a:solidFill>
                  <a:schemeClr val="tx1">
                    <a:alpha val="100000"/>
                  </a:schemeClr>
                </a:solidFill>
                <a:effectLst/>
                <a:latin typeface="Arial"/>
                <a:ea typeface="+mn-ea"/>
                <a:cs typeface="+mn-cs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tabLst/>
            </a:pPr>
            <a:endParaRPr kumimoji="0" lang="en-US" altLang="x-none" sz="1200" b="0" i="0" u="none" strike="noStrike" baseline="0">
              <a:solidFill>
                <a:schemeClr val="tx1">
                  <a:alpha val="100000"/>
                </a:schemeClr>
              </a:solidFill>
              <a:effectLst/>
              <a:latin typeface="Arial"/>
            </a:endParaRPr>
          </a:p>
        </p:txBody>
      </p:sp>
      <p:sp>
        <p:nvSpPr>
          <p:cNvPr id="922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b" compatLnSpc="1"/>
          <a:lstStyle>
            <a:lvl1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tabLst/>
              <a:defRPr kumimoji="0" sz="1200" b="0" i="0" u="none" strike="noStrike" baseline="0">
                <a:solidFill>
                  <a:schemeClr val="tx1">
                    <a:alpha val="100000"/>
                  </a:schemeClr>
                </a:solidFill>
                <a:effectLst/>
                <a:latin typeface="Arial"/>
                <a:ea typeface="+mn-ea"/>
                <a:cs typeface="+mn-cs"/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tabLst/>
            </a:pPr>
            <a:fld id="{5B593A47-C35F-4927-8CD6-9682078D69E3}" type="slidenum">
              <a:rPr/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tabLst/>
              </a:pPr>
              <a:t>‹#›</a:t>
            </a:fld>
            <a:endParaRPr kumimoji="0" lang="en-US" altLang="x-none" sz="1200" b="0" i="0" u="none" strike="noStrike" baseline="0">
              <a:solidFill>
                <a:schemeClr val="tx1">
                  <a:alpha val="100000"/>
                </a:schemeClr>
              </a:solidFill>
              <a:effectLst/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320776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rtl="0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Subtitles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tabLst/>
            </a:pPr>
            <a:fld id="{5B593A47-C35F-4927-8CD6-9682078D69E3}" type="slidenum">
              <a:rPr lang="en-US" smtClean="0"/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tabLst/>
              </a:pPr>
              <a:t>1</a:t>
            </a:fld>
            <a:endParaRPr kumimoji="0" lang="en-US" altLang="x-none" sz="1200" b="0" i="0" u="none" strike="noStrike" baseline="0">
              <a:solidFill>
                <a:schemeClr val="tx1">
                  <a:alpha val="100000"/>
                </a:schemeClr>
              </a:solidFill>
              <a:effectLst/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278742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4C78DC-442F-43C7-8143-84875167E0FD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2581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Relationship Id="rId4" Type="http://schemas.openxmlformats.org/officeDocument/2006/relationships/audio" Target="../media/audio1.wav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rickwork-SD-R1acrop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  <p:sp useBgFill="1">
        <p:nvSpPr>
          <p:cNvPr id="13" name="Freeform 12"/>
          <p:cNvSpPr/>
          <p:nvPr/>
        </p:nvSpPr>
        <p:spPr>
          <a:xfrm>
            <a:off x="-9173" y="-16933"/>
            <a:ext cx="9484079" cy="6451600"/>
          </a:xfrm>
          <a:custGeom>
            <a:avLst/>
            <a:gdLst/>
            <a:ahLst/>
            <a:cxnLst/>
            <a:rect l="l" t="t" r="r" b="b"/>
            <a:pathLst>
              <a:path w="8754534" h="6451600">
                <a:moveTo>
                  <a:pt x="8373534" y="0"/>
                </a:moveTo>
                <a:lnTo>
                  <a:pt x="8754534" y="5994400"/>
                </a:lnTo>
                <a:lnTo>
                  <a:pt x="0" y="6451600"/>
                </a:lnTo>
                <a:lnTo>
                  <a:pt x="0" y="0"/>
                </a:lnTo>
                <a:lnTo>
                  <a:pt x="8373534" y="0"/>
                </a:lnTo>
                <a:close/>
              </a:path>
            </a:pathLst>
          </a:custGeom>
          <a:ln>
            <a:noFill/>
          </a:ln>
          <a:effectLst>
            <a:outerShdw blurRad="98425" dist="76200" dir="4380000" algn="tl" rotWithShape="0">
              <a:srgbClr val="000000">
                <a:alpha val="68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Freeform 22"/>
          <p:cNvSpPr/>
          <p:nvPr/>
        </p:nvSpPr>
        <p:spPr>
          <a:xfrm>
            <a:off x="-11243" y="4445001"/>
            <a:ext cx="9170086" cy="1715811"/>
          </a:xfrm>
          <a:custGeom>
            <a:avLst/>
            <a:gdLst/>
            <a:ahLst/>
            <a:cxnLst/>
            <a:rect l="l" t="t" r="r" b="b"/>
            <a:pathLst>
              <a:path w="8428428" h="1878553">
                <a:moveTo>
                  <a:pt x="0" y="438229"/>
                </a:moveTo>
                <a:lnTo>
                  <a:pt x="8343246" y="0"/>
                </a:lnTo>
                <a:lnTo>
                  <a:pt x="8428428" y="1424838"/>
                </a:lnTo>
                <a:lnTo>
                  <a:pt x="7515" y="1878553"/>
                </a:lnTo>
                <a:lnTo>
                  <a:pt x="0" y="438229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Freeform 28"/>
          <p:cNvSpPr/>
          <p:nvPr/>
        </p:nvSpPr>
        <p:spPr>
          <a:xfrm>
            <a:off x="-3102" y="1"/>
            <a:ext cx="6295505" cy="321615"/>
          </a:xfrm>
          <a:custGeom>
            <a:avLst/>
            <a:gdLst/>
            <a:ahLst/>
            <a:cxnLst/>
            <a:rect l="l" t="t" r="r" b="b"/>
            <a:pathLst>
              <a:path w="5811235" h="321615">
                <a:moveTo>
                  <a:pt x="0" y="0"/>
                </a:moveTo>
                <a:lnTo>
                  <a:pt x="5811235" y="0"/>
                </a:lnTo>
                <a:lnTo>
                  <a:pt x="1" y="321615"/>
                </a:lnTo>
                <a:cubicBezTo>
                  <a:pt x="1" y="214410"/>
                  <a:pt x="0" y="107205"/>
                  <a:pt x="0" y="0"/>
                </a:cubicBez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" name="Freeform 29"/>
          <p:cNvSpPr/>
          <p:nvPr/>
        </p:nvSpPr>
        <p:spPr>
          <a:xfrm rot="21420000">
            <a:off x="-184999" y="213023"/>
            <a:ext cx="9187245" cy="5746008"/>
          </a:xfrm>
          <a:custGeom>
            <a:avLst/>
            <a:gdLst/>
            <a:ahLst/>
            <a:cxnLst/>
            <a:rect l="l" t="t" r="r" b="b"/>
            <a:pathLst>
              <a:path w="11307378" h="5746008">
                <a:moveTo>
                  <a:pt x="11270997" y="0"/>
                </a:moveTo>
                <a:lnTo>
                  <a:pt x="11307378" y="5746008"/>
                </a:lnTo>
                <a:lnTo>
                  <a:pt x="1" y="5743137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489034" y="668338"/>
            <a:ext cx="8161318" cy="2766528"/>
          </a:xfrm>
        </p:spPr>
        <p:txBody>
          <a:bodyPr anchor="b">
            <a:normAutofit/>
          </a:bodyPr>
          <a:lstStyle>
            <a:lvl1pPr algn="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600667" y="3446831"/>
            <a:ext cx="8138065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3974827" y="4714242"/>
            <a:ext cx="4991718" cy="942356"/>
          </a:xfrm>
        </p:spPr>
        <p:txBody>
          <a:bodyPr/>
          <a:lstStyle>
            <a:lvl1pPr algn="ctr">
              <a:defRPr sz="42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CA8BA722-8048-4320-B5C0-3E15D35BD4E3}" type="datetime1">
              <a:rPr lang="en-US" altLang="x-none" smtClean="0"/>
              <a:t>8/13/2021</a:t>
            </a:fld>
            <a:endParaRPr lang="en-US" altLang="x-non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13144" y="4954636"/>
            <a:ext cx="3235991" cy="918361"/>
          </a:xfrm>
        </p:spPr>
        <p:txBody>
          <a:bodyPr vert="horz" lIns="91440" tIns="45720" rIns="91440" bIns="45720" rtlCol="0" anchor="ctr"/>
          <a:lstStyle>
            <a:lvl1pPr algn="r">
              <a:defRPr lang="en-US" sz="4200" dirty="0"/>
            </a:lvl1pPr>
          </a:lstStyle>
          <a:p>
            <a:r>
              <a:rPr lang="en-US" altLang="x-none"/>
              <a:t>Bài thi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8018311" y="3819948"/>
            <a:ext cx="737089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7FFE138-060B-4A09-A290-32377E64A3CC}" type="slidenum">
              <a:rPr lang="en-US" altLang="x-none" smtClean="0"/>
              <a:pPr/>
              <a:t>‹#›</a:t>
            </a:fld>
            <a:endParaRPr lang="en-US" altLang="x-none"/>
          </a:p>
        </p:txBody>
      </p:sp>
      <p:sp>
        <p:nvSpPr>
          <p:cNvPr id="33" name="5-Point Star 32"/>
          <p:cNvSpPr/>
          <p:nvPr/>
        </p:nvSpPr>
        <p:spPr>
          <a:xfrm rot="21420000">
            <a:off x="3382114" y="5057183"/>
            <a:ext cx="558335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72953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1" name="coin.wav"/>
          </p:stSnd>
        </p:sndAc>
      </p:transition>
    </mc:Choice>
    <mc:Fallback xmlns="">
      <p:transition spd="slow">
        <p:random/>
        <p:sndAc>
          <p:stSnd>
            <p:snd r:embed="rId4" name="coin.wav"/>
          </p:stSnd>
        </p:sndAc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7213" y="4106333"/>
            <a:ext cx="8445700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7214" y="685801"/>
            <a:ext cx="8443917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7196" y="4702923"/>
            <a:ext cx="8445717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F8B57-90CC-4D70-BFE0-E6BB49C55A94}" type="datetime1">
              <a:rPr lang="en-US" altLang="x-none" smtClean="0"/>
              <a:t>8/13/2021</a:t>
            </a:fld>
            <a:endParaRPr lang="en-US" altLang="x-non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x-none"/>
              <a:t>Bài thi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3474C-9AB0-4C46-94FC-532709E129BA}" type="slidenum">
              <a:rPr lang="en-US" altLang="x-none" smtClean="0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30565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1" name="coin.wav"/>
          </p:stSnd>
        </p:sndAc>
      </p:transition>
    </mc:Choice>
    <mc:Fallback xmlns="">
      <p:transition spd="slow">
        <p:random/>
        <p:sndAc>
          <p:stSnd>
            <p:snd r:embed="rId3" name="coin.wav"/>
          </p:stSnd>
        </p:sndAc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7214" y="685802"/>
            <a:ext cx="8447483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7197" y="4106333"/>
            <a:ext cx="8445718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610D6-24EF-4AB9-950B-0677CFE4BCC1}" type="datetime1">
              <a:rPr lang="en-US" altLang="x-none" smtClean="0"/>
              <a:t>8/13/2021</a:t>
            </a:fld>
            <a:endParaRPr lang="en-US" altLang="x-non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x-none"/>
              <a:t>Bài thi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3474C-9AB0-4C46-94FC-532709E129BA}" type="slidenum">
              <a:rPr lang="en-US" altLang="x-none" smtClean="0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23632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1" name="coin.wav"/>
          </p:stSnd>
        </p:sndAc>
      </p:transition>
    </mc:Choice>
    <mc:Fallback xmlns="">
      <p:transition spd="slow">
        <p:random/>
        <p:sndAc>
          <p:stSnd>
            <p:snd r:embed="rId3" name="coin.wav"/>
          </p:stSnd>
        </p:sndAc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1408" y="685800"/>
            <a:ext cx="7739079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59590" y="3610032"/>
            <a:ext cx="7042714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7214" y="4106334"/>
            <a:ext cx="8447467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9D5D79-02E6-4425-81FC-FF0226D82A71}" type="datetime1">
              <a:rPr lang="en-US" altLang="x-none" smtClean="0"/>
              <a:t>8/13/2021</a:t>
            </a:fld>
            <a:endParaRPr lang="en-US" altLang="x-non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x-none"/>
              <a:t>Bài thi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3474C-9AB0-4C46-94FC-532709E129BA}" type="slidenum">
              <a:rPr lang="en-US" altLang="x-none" smtClean="0"/>
              <a:pPr/>
              <a:t>‹#›</a:t>
            </a:fld>
            <a:endParaRPr lang="en-US" altLang="x-none"/>
          </a:p>
        </p:txBody>
      </p:sp>
      <p:sp>
        <p:nvSpPr>
          <p:cNvPr id="10" name="TextBox 9"/>
          <p:cNvSpPr txBox="1"/>
          <p:nvPr/>
        </p:nvSpPr>
        <p:spPr>
          <a:xfrm>
            <a:off x="437970" y="887850"/>
            <a:ext cx="4953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555243" y="2906482"/>
            <a:ext cx="4953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44048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1" name="coin.wav"/>
          </p:stSnd>
        </p:sndAc>
      </p:transition>
    </mc:Choice>
    <mc:Fallback xmlns="">
      <p:transition spd="slow">
        <p:random/>
        <p:sndAc>
          <p:stSnd>
            <p:snd r:embed="rId3" name="coin.wav"/>
          </p:stSnd>
        </p:sndAc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7214" y="1723856"/>
            <a:ext cx="8445699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7214" y="4247468"/>
            <a:ext cx="8445699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F152D-CEFB-4EC9-BCAA-D404BA3D537E}" type="datetime1">
              <a:rPr lang="en-US" altLang="x-none" smtClean="0"/>
              <a:t>8/13/2021</a:t>
            </a:fld>
            <a:endParaRPr lang="en-US" altLang="x-non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x-none"/>
              <a:t>Bài thi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3474C-9AB0-4C46-94FC-532709E129BA}" type="slidenum">
              <a:rPr lang="en-US" altLang="x-none" smtClean="0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58261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1" name="coin.wav"/>
          </p:stSnd>
        </p:sndAc>
      </p:transition>
    </mc:Choice>
    <mc:Fallback xmlns="">
      <p:transition spd="slow">
        <p:random/>
        <p:sndAc>
          <p:stSnd>
            <p:snd r:embed="rId3" name="coin.wav"/>
          </p:stSnd>
        </p:sndAc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557214" y="685802"/>
            <a:ext cx="8445699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557215" y="2063395"/>
            <a:ext cx="268947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557215" y="2639658"/>
            <a:ext cx="2689479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40631" y="2063395"/>
            <a:ext cx="268947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440630" y="2639658"/>
            <a:ext cx="2689479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13434" y="2063395"/>
            <a:ext cx="268947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6313434" y="2639658"/>
            <a:ext cx="2689479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9DD24-61C6-4A37-BCF9-EF14935F765E}" type="datetime1">
              <a:rPr lang="en-US" altLang="x-none" smtClean="0"/>
              <a:t>8/13/2021</a:t>
            </a:fld>
            <a:endParaRPr lang="en-US" altLang="x-non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x-none"/>
              <a:t>Bài thi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3474C-9AB0-4C46-94FC-532709E129BA}" type="slidenum">
              <a:rPr lang="en-US" altLang="x-none" smtClean="0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55373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1" name="coin.wav"/>
          </p:stSnd>
        </p:sndAc>
      </p:transition>
    </mc:Choice>
    <mc:Fallback xmlns="">
      <p:transition spd="slow">
        <p:random/>
        <p:sndAc>
          <p:stSnd>
            <p:snd r:embed="rId3" name="coin.wav"/>
          </p:stSnd>
        </p:sndAc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557214" y="685802"/>
            <a:ext cx="8447467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562120" y="3813025"/>
            <a:ext cx="268947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557196" y="2063397"/>
            <a:ext cx="2689479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562120" y="4389289"/>
            <a:ext cx="2689479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42896" y="3813025"/>
            <a:ext cx="268947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441749" y="2063397"/>
            <a:ext cx="2689479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441749" y="4389286"/>
            <a:ext cx="2690626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12267" y="3813025"/>
            <a:ext cx="268947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312165" y="2063394"/>
            <a:ext cx="2689479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6312165" y="4389284"/>
            <a:ext cx="2689479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4ECFC-CF00-4214-BDD3-B5501F66C783}" type="datetime1">
              <a:rPr lang="en-US" altLang="x-none" smtClean="0"/>
              <a:t>8/13/2021</a:t>
            </a:fld>
            <a:endParaRPr lang="en-US" altLang="x-non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x-none"/>
              <a:t>Bài thi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3474C-9AB0-4C46-94FC-532709E129BA}" type="slidenum">
              <a:rPr lang="en-US" altLang="x-none" smtClean="0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694930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1" name="coin.wav"/>
          </p:stSnd>
        </p:sndAc>
      </p:transition>
    </mc:Choice>
    <mc:Fallback xmlns="">
      <p:transition spd="slow">
        <p:random/>
        <p:sndAc>
          <p:stSnd>
            <p:snd r:embed="rId3" name="coin.wav"/>
          </p:stSnd>
        </p:sndAc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557214" y="2063396"/>
            <a:ext cx="8445699" cy="331119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B85D5-4B09-4747-8DD7-8F66C888D16E}" type="datetime1">
              <a:rPr lang="en-US" altLang="x-none" smtClean="0"/>
              <a:t>8/13/2021</a:t>
            </a:fld>
            <a:endParaRPr lang="en-US" altLang="x-non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x-none"/>
              <a:t>Bài thi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3474C-9AB0-4C46-94FC-532709E129BA}" type="slidenum">
              <a:rPr lang="en-US" altLang="x-none" smtClean="0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73620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1" name="coin.wav"/>
          </p:stSnd>
        </p:sndAc>
      </p:transition>
    </mc:Choice>
    <mc:Fallback xmlns="">
      <p:transition spd="slow">
        <p:random/>
        <p:sndAc>
          <p:stSnd>
            <p:snd r:embed="rId3" name="coin.wav"/>
          </p:stSnd>
        </p:sndAc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62888" y="685802"/>
            <a:ext cx="1840025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557214" y="685802"/>
            <a:ext cx="6422350" cy="4688785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13E6A-D12D-4517-9CC1-79195A5465CD}" type="datetime1">
              <a:rPr lang="en-US" altLang="x-none" smtClean="0"/>
              <a:t>8/13/2021</a:t>
            </a:fld>
            <a:endParaRPr lang="en-US" altLang="x-non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x-none"/>
              <a:t>Bài thi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3474C-9AB0-4C46-94FC-532709E129BA}" type="slidenum">
              <a:rPr lang="en-US" altLang="x-none" smtClean="0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0024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1" name="coin.wav"/>
          </p:stSnd>
        </p:sndAc>
      </p:transition>
    </mc:Choice>
    <mc:Fallback xmlns="">
      <p:transition spd="slow">
        <p:random/>
        <p:sndAc>
          <p:stSnd>
            <p:snd r:embed="rId3" name="coin.wav"/>
          </p:stSnd>
        </p:sndAc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32D71-4053-4B3D-BDA2-7C45A4D6319C}" type="datetime1">
              <a:rPr lang="en-US" smtClean="0"/>
              <a:t>8/13/2021</a:t>
            </a:fld>
            <a:endParaRPr lang="en-US"/>
          </a:p>
        </p:txBody>
      </p:sp>
      <p:sp>
        <p:nvSpPr>
          <p:cNvPr id="5" name="Rectangl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Bài thi</a:t>
            </a:r>
          </a:p>
        </p:txBody>
      </p:sp>
      <p:sp>
        <p:nvSpPr>
          <p:cNvPr id="6" name="Rectangl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85FAE-E4EB-45D9-AE03-3A0036BA87A8}" type="slidenum">
              <a:rPr lang="en-US" altLang="x-none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374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1" name="coin.wav"/>
          </p:stSnd>
        </p:sndAc>
      </p:transition>
    </mc:Choice>
    <mc:Fallback xmlns="">
      <p:transition spd="slow">
        <p:random/>
        <p:sndAc>
          <p:stSnd>
            <p:snd r:embed="rId3" name="coin.wav"/>
          </p:stSnd>
        </p:sndAc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557214" y="2063396"/>
            <a:ext cx="8445699" cy="331118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D353E-8831-46A1-8684-20098121608C}" type="datetime1">
              <a:rPr lang="en-US" smtClean="0"/>
              <a:t>8/13/2021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Bài thi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EC7DD-2210-4D98-9ADA-00E3E9269610}" type="slidenum">
              <a:rPr lang="en-US" altLang="x-none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247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1" name="coin.wav"/>
          </p:stSnd>
        </p:sndAc>
      </p:transition>
    </mc:Choice>
    <mc:Fallback xmlns="">
      <p:transition spd="slow">
        <p:random/>
        <p:sndAc>
          <p:stSnd>
            <p:snd r:embed="rId3" name="coin.wav"/>
          </p:stSnd>
        </p:sndAc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7214" y="685802"/>
            <a:ext cx="8445699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7214" y="3742267"/>
            <a:ext cx="8445699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2F458-174D-4851-9483-0CEB06989F66}" type="datetime1">
              <a:rPr lang="en-US" altLang="x-none" smtClean="0"/>
              <a:t>8/13/2021</a:t>
            </a:fld>
            <a:endParaRPr lang="en-US" altLang="x-non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x-none"/>
              <a:t>Bài thi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3474C-9AB0-4C46-94FC-532709E129BA}" type="slidenum">
              <a:rPr lang="en-US" altLang="x-none" smtClean="0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620744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1" name="coin.wav"/>
          </p:stSnd>
        </p:sndAc>
      </p:transition>
    </mc:Choice>
    <mc:Fallback xmlns="">
      <p:transition spd="slow">
        <p:random/>
        <p:sndAc>
          <p:stSnd>
            <p:snd r:embed="rId3" name="coin.wav"/>
          </p:stSnd>
        </p:sndAc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557214" y="685800"/>
            <a:ext cx="8447467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557212" y="2063396"/>
            <a:ext cx="4134581" cy="3311189"/>
          </a:xfrm>
        </p:spPr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4870101" y="2063396"/>
            <a:ext cx="4132813" cy="3311189"/>
          </a:xfrm>
        </p:spPr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8848F-6533-48A1-8FAD-8A4A8144F6A4}" type="datetime1">
              <a:rPr lang="en-US" altLang="x-none" smtClean="0"/>
              <a:t>8/13/2021</a:t>
            </a:fld>
            <a:endParaRPr lang="en-US" altLang="x-non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x-none"/>
              <a:t>Bài thi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3474C-9AB0-4C46-94FC-532709E129BA}" type="slidenum">
              <a:rPr lang="en-US" altLang="x-none" smtClean="0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222814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1" name="coin.wav"/>
          </p:stSnd>
        </p:sndAc>
      </p:transition>
    </mc:Choice>
    <mc:Fallback xmlns="">
      <p:transition spd="slow">
        <p:random/>
        <p:sndAc>
          <p:stSnd>
            <p:snd r:embed="rId3" name="coin.wav"/>
          </p:stSnd>
        </p:sndAc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557214" y="685800"/>
            <a:ext cx="8445699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1201" y="2063396"/>
            <a:ext cx="3890593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557214" y="2861733"/>
            <a:ext cx="4134579" cy="2512852"/>
          </a:xfrm>
        </p:spPr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08285" y="2063396"/>
            <a:ext cx="3896394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4870100" y="2861733"/>
            <a:ext cx="4134580" cy="2512852"/>
          </a:xfrm>
        </p:spPr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69E79-DBA5-436D-B50C-F8125044C233}" type="datetime1">
              <a:rPr lang="en-US" altLang="x-none" smtClean="0"/>
              <a:t>8/13/2021</a:t>
            </a:fld>
            <a:endParaRPr lang="en-US" altLang="x-non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x-none"/>
              <a:t>Bài thi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3474C-9AB0-4C46-94FC-532709E129BA}" type="slidenum">
              <a:rPr lang="en-US" altLang="x-none" smtClean="0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920331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1" name="coin.wav"/>
          </p:stSnd>
        </p:sndAc>
      </p:transition>
    </mc:Choice>
    <mc:Fallback xmlns="">
      <p:transition spd="slow">
        <p:random/>
        <p:sndAc>
          <p:stSnd>
            <p:snd r:embed="rId3" name="coin.wav"/>
          </p:stSnd>
        </p:sndAc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403A0-ECA3-4BBA-8F1E-95139E3E9D6C}" type="datetime1">
              <a:rPr lang="en-US" smtClean="0"/>
              <a:t>8/13/2021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Bài thi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A8597-3521-412A-BED1-722EA4F86CC2}" type="slidenum">
              <a:rPr lang="en-US" altLang="x-none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017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1" name="coin.wav"/>
          </p:stSnd>
        </p:sndAc>
      </p:transition>
    </mc:Choice>
    <mc:Fallback xmlns="">
      <p:transition spd="slow">
        <p:random/>
        <p:sndAc>
          <p:stSnd>
            <p:snd r:embed="rId3" name="coin.wav"/>
          </p:stSnd>
        </p:sndAc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C5D8E-97E6-4A0B-A71F-B1A853B2E9B4}" type="datetime1">
              <a:rPr lang="en-US" smtClean="0"/>
              <a:t>8/13/2021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Bài thi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466BC6-08CB-4826-B2C4-3F6970CA7AE9}" type="slidenum">
              <a:rPr lang="en-US" altLang="x-none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476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1" name="coin.wav"/>
          </p:stSnd>
        </p:sndAc>
      </p:transition>
    </mc:Choice>
    <mc:Fallback xmlns="">
      <p:transition spd="slow">
        <p:random/>
        <p:sndAc>
          <p:stSnd>
            <p:snd r:embed="rId3" name="coin.wav"/>
          </p:stSnd>
        </p:sndAc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3585" y="685800"/>
            <a:ext cx="3353074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4099984" y="685802"/>
            <a:ext cx="4902929" cy="468878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63585" y="2709054"/>
            <a:ext cx="3353075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87933-BBFC-4E51-9132-CCD015CEF560}" type="datetime1">
              <a:rPr lang="en-US" altLang="x-none" smtClean="0"/>
              <a:t>8/13/2021</a:t>
            </a:fld>
            <a:endParaRPr lang="en-US" altLang="x-non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x-none"/>
              <a:t>Bài thi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3474C-9AB0-4C46-94FC-532709E129BA}" type="slidenum">
              <a:rPr lang="en-US" altLang="x-none" smtClean="0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536113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1" name="coin.wav"/>
          </p:stSnd>
        </p:sndAc>
      </p:transition>
    </mc:Choice>
    <mc:Fallback xmlns="">
      <p:transition spd="slow">
        <p:random/>
        <p:sndAc>
          <p:stSnd>
            <p:snd r:embed="rId3" name="coin.wav"/>
          </p:stSnd>
        </p:sndAc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7213" y="685800"/>
            <a:ext cx="477552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76719" y="2"/>
            <a:ext cx="3426194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7214" y="2709054"/>
            <a:ext cx="4775519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6C80A-A7CA-4DF4-A7C8-B6916FA3351F}" type="datetime1">
              <a:rPr lang="en-US" altLang="x-none" smtClean="0"/>
              <a:t>8/13/2021</a:t>
            </a:fld>
            <a:endParaRPr lang="en-US" altLang="x-non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x-none"/>
              <a:t>Bài thi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3474C-9AB0-4C46-94FC-532709E129BA}" type="slidenum">
              <a:rPr lang="en-US" altLang="x-none" smtClean="0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19791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1" name="coin.wav"/>
          </p:stSnd>
        </p:sndAc>
      </p:transition>
    </mc:Choice>
    <mc:Fallback xmlns="">
      <p:transition spd="slow">
        <p:random/>
        <p:sndAc>
          <p:stSnd>
            <p:snd r:embed="rId3" name="coin.wav"/>
          </p:stSnd>
        </p:sndAc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jp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audio" Target="../media/audio1.wav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audio" Target="../media/audio1.wav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rickwork-SD-R1acrop.jpg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0635" y="2"/>
            <a:ext cx="9754347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57214" y="685802"/>
            <a:ext cx="8447467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7214" y="2063396"/>
            <a:ext cx="8447467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29692" y="5757334"/>
            <a:ext cx="3074988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6C1BDE14-0DB6-4B13-BCD6-25670C58E1A8}" type="datetime1">
              <a:rPr lang="en-US" altLang="x-none" smtClean="0"/>
              <a:t>8/13/2021</a:t>
            </a:fld>
            <a:endParaRPr lang="en-US" altLang="x-non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7214" y="5757334"/>
            <a:ext cx="4468521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 altLang="x-none"/>
              <a:t>Bài thi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08286" y="5757334"/>
            <a:ext cx="73708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F6D3474C-9AB0-4C46-94FC-532709E129BA}" type="slidenum">
              <a:rPr lang="en-US" altLang="x-none" smtClean="0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5465960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21" r:id="rId1"/>
    <p:sldLayoutId id="2147484022" r:id="rId2"/>
    <p:sldLayoutId id="2147484023" r:id="rId3"/>
    <p:sldLayoutId id="2147484024" r:id="rId4"/>
    <p:sldLayoutId id="2147484025" r:id="rId5"/>
    <p:sldLayoutId id="2147484026" r:id="rId6"/>
    <p:sldLayoutId id="2147484027" r:id="rId7"/>
    <p:sldLayoutId id="2147484028" r:id="rId8"/>
    <p:sldLayoutId id="2147484029" r:id="rId9"/>
    <p:sldLayoutId id="2147484030" r:id="rId10"/>
    <p:sldLayoutId id="2147484031" r:id="rId11"/>
    <p:sldLayoutId id="2147484032" r:id="rId12"/>
    <p:sldLayoutId id="2147484033" r:id="rId13"/>
    <p:sldLayoutId id="2147484034" r:id="rId14"/>
    <p:sldLayoutId id="2147484035" r:id="rId15"/>
    <p:sldLayoutId id="2147484036" r:id="rId16"/>
    <p:sldLayoutId id="2147484037" r:id="rId17"/>
    <p:sldLayoutId id="2147484038" r:id="rId18"/>
  </p:sldLayoutIdLst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20" name="coin.wav"/>
          </p:stSnd>
        </p:sndAc>
      </p:transition>
    </mc:Choice>
    <mc:Fallback xmlns="">
      <p:transition spd="slow">
        <p:random/>
        <p:sndAc>
          <p:stSnd>
            <p:snd r:embed="rId22" name="coin.wav"/>
          </p:stSnd>
        </p:sndAc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comments" Target="../comments/comment1.xml"/><Relationship Id="rId4" Type="http://schemas.openxmlformats.org/officeDocument/2006/relationships/audio" Target="../media/audio1.wav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audio" Target="../media/audio1.wav"/><Relationship Id="rId5" Type="http://schemas.openxmlformats.org/officeDocument/2006/relationships/image" Target="../media/image4.png"/><Relationship Id="rId4" Type="http://schemas.openxmlformats.org/officeDocument/2006/relationships/customXml" Target="../ink/ink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6.png"/><Relationship Id="rId2" Type="http://schemas.microsoft.com/office/2007/relationships/media" Target="../media/media1.wma"/><Relationship Id="rId1" Type="http://schemas.openxmlformats.org/officeDocument/2006/relationships/audio" Target="NULL" TargetMode="Externa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audio" Target="../media/audio1.wav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4" Type="http://schemas.openxmlformats.org/officeDocument/2006/relationships/audio" Target="../media/audio1.wav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3" name="Rectangle 7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00B05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Earth Day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864A7557-1E65-463B-B57D-0A63B2EAE77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112BC7B-345B-485C-AE23-62BF38040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FE138-060B-4A09-A290-32377E64A3CC}" type="slidenum">
              <a:rPr lang="en-US" altLang="x-none" smtClean="0"/>
              <a:pPr/>
              <a:t>1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5914864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3" name="coin.wav"/>
          </p:stSnd>
        </p:sndAc>
      </p:transition>
    </mc:Choice>
    <mc:Fallback xmlns="">
      <p:transition spd="slow">
        <p:random/>
        <p:sndAc>
          <p:stSnd>
            <p:snd r:embed="rId4" name="coin.wav"/>
          </p:stSnd>
        </p:sndAc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BCABE91F-753B-4BCD-B80D-AA0FE383F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Equipment Replacement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319CA36-EC00-48BE-A2AB-788DE3FE1E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856686"/>
              </p:ext>
            </p:extLst>
          </p:nvPr>
        </p:nvGraphicFramePr>
        <p:xfrm>
          <a:off x="1752600" y="1873930"/>
          <a:ext cx="6604000" cy="377955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651000">
                  <a:extLst>
                    <a:ext uri="{9D8B030D-6E8A-4147-A177-3AD203B41FA5}">
                      <a16:colId xmlns:a16="http://schemas.microsoft.com/office/drawing/2014/main" val="2966929212"/>
                    </a:ext>
                  </a:extLst>
                </a:gridCol>
                <a:gridCol w="1651000">
                  <a:extLst>
                    <a:ext uri="{9D8B030D-6E8A-4147-A177-3AD203B41FA5}">
                      <a16:colId xmlns:a16="http://schemas.microsoft.com/office/drawing/2014/main" val="245602899"/>
                    </a:ext>
                  </a:extLst>
                </a:gridCol>
                <a:gridCol w="1651000">
                  <a:extLst>
                    <a:ext uri="{9D8B030D-6E8A-4147-A177-3AD203B41FA5}">
                      <a16:colId xmlns:a16="http://schemas.microsoft.com/office/drawing/2014/main" val="509082452"/>
                    </a:ext>
                  </a:extLst>
                </a:gridCol>
                <a:gridCol w="1651000">
                  <a:extLst>
                    <a:ext uri="{9D8B030D-6E8A-4147-A177-3AD203B41FA5}">
                      <a16:colId xmlns:a16="http://schemas.microsoft.com/office/drawing/2014/main" val="2618548176"/>
                    </a:ext>
                  </a:extLst>
                </a:gridCol>
              </a:tblGrid>
              <a:tr h="533400">
                <a:tc>
                  <a:txBody>
                    <a:bodyPr/>
                    <a:lstStyle/>
                    <a:p>
                      <a:pPr algn="ctr" fontAlgn="b"/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Payment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Cost (%)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/>
                </a:tc>
                <a:tc rowSpan="8"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Schedule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vert="eaVert" anchor="ctr"/>
                </a:tc>
                <a:extLst>
                  <a:ext uri="{0D108BD9-81ED-4DB2-BD59-A6C34878D82A}">
                    <a16:rowId xmlns:a16="http://schemas.microsoft.com/office/drawing/2014/main" val="3041990707"/>
                  </a:ext>
                </a:extLst>
              </a:tr>
              <a:tr h="401580">
                <a:tc>
                  <a:txBody>
                    <a:bodyPr/>
                    <a:lstStyle/>
                    <a:p>
                      <a:pPr algn="l" fontAlgn="b"/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Interest Rate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 dirty="0">
                          <a:effectLst/>
                        </a:rPr>
                        <a:t>6.0%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/>
                </a:tc>
                <a:tc vMerge="1">
                  <a:txBody>
                    <a:bodyPr/>
                    <a:lstStyle/>
                    <a:p>
                      <a:pPr algn="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09106008"/>
                  </a:ext>
                </a:extLst>
              </a:tr>
              <a:tr h="401580">
                <a:tc>
                  <a:txBody>
                    <a:bodyPr/>
                    <a:lstStyle/>
                    <a:p>
                      <a:pPr algn="l" fontAlgn="b"/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Years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 dirty="0">
                          <a:effectLst/>
                        </a:rPr>
                        <a:t>10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/>
                </a:tc>
                <a:tc vMerge="1">
                  <a:txBody>
                    <a:bodyPr/>
                    <a:lstStyle/>
                    <a:p>
                      <a:pPr algn="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84649969"/>
                  </a:ext>
                </a:extLst>
              </a:tr>
              <a:tr h="401580">
                <a:tc>
                  <a:txBody>
                    <a:bodyPr/>
                    <a:lstStyle/>
                    <a:p>
                      <a:pPr algn="l" fontAlgn="b"/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Loan Amount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 dirty="0">
                          <a:effectLst/>
                        </a:rPr>
                        <a:t>$1,550,000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/>
                </a:tc>
                <a:tc vMerge="1">
                  <a:txBody>
                    <a:bodyPr/>
                    <a:lstStyle/>
                    <a:p>
                      <a:pPr algn="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92909015"/>
                  </a:ext>
                </a:extLst>
              </a:tr>
              <a:tr h="401580">
                <a:tc>
                  <a:txBody>
                    <a:bodyPr/>
                    <a:lstStyle/>
                    <a:p>
                      <a:pPr algn="l" fontAlgn="b"/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Monthly Payment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 dirty="0">
                          <a:effectLst/>
                        </a:rPr>
                        <a:t>$17,208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/>
                </a:tc>
                <a:tc vMerge="1">
                  <a:txBody>
                    <a:bodyPr/>
                    <a:lstStyle/>
                    <a:p>
                      <a:pPr algn="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70586752"/>
                  </a:ext>
                </a:extLst>
              </a:tr>
              <a:tr h="401580">
                <a:tc>
                  <a:txBody>
                    <a:bodyPr/>
                    <a:lstStyle/>
                    <a:p>
                      <a:pPr algn="l" fontAlgn="b"/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Cost of Loan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 dirty="0">
                          <a:effectLst/>
                        </a:rPr>
                        <a:t>$619,494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/>
                </a:tc>
                <a:tc vMerge="1">
                  <a:txBody>
                    <a:bodyPr/>
                    <a:lstStyle/>
                    <a:p>
                      <a:pPr algn="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05779500"/>
                  </a:ext>
                </a:extLst>
              </a:tr>
              <a:tr h="401580">
                <a:tc>
                  <a:txBody>
                    <a:bodyPr/>
                    <a:lstStyle/>
                    <a:p>
                      <a:pPr algn="l" fontAlgn="b"/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10-Year Lease Cost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 dirty="0">
                          <a:effectLst/>
                        </a:rPr>
                        <a:t>$1,800,000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/>
                </a:tc>
                <a:tc vMerge="1">
                  <a:txBody>
                    <a:bodyPr/>
                    <a:lstStyle/>
                    <a:p>
                      <a:pPr algn="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92789776"/>
                  </a:ext>
                </a:extLst>
              </a:tr>
              <a:tr h="401580">
                <a:tc>
                  <a:txBody>
                    <a:bodyPr/>
                    <a:lstStyle/>
                    <a:p>
                      <a:pPr algn="l" fontAlgn="b"/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Savings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 dirty="0">
                          <a:effectLst/>
                        </a:rPr>
                        <a:t>$1,180,506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/>
                </a:tc>
                <a:tc vMerge="1">
                  <a:txBody>
                    <a:bodyPr/>
                    <a:lstStyle/>
                    <a:p>
                      <a:pPr algn="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52333714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AF570BF-7B73-4839-9072-DFB643D8E3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EC7DD-2210-4D98-9ADA-00E3E9269610}" type="slidenum">
              <a:rPr lang="en-US" altLang="x-none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073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2" name="coin.wav"/>
          </p:stSnd>
        </p:sndAc>
      </p:transition>
    </mc:Choice>
    <mc:Fallback xmlns="">
      <p:transition spd="slow">
        <p:random/>
        <p:sndAc>
          <p:stSnd>
            <p:snd r:embed="rId3" name="coin.wav"/>
          </p:stSnd>
        </p:sndAc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5E557-B6DB-4147-BA8E-1E55AFDCBD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004" y="-9041"/>
            <a:ext cx="8447467" cy="1151965"/>
          </a:xfrm>
        </p:spPr>
        <p:txBody>
          <a:bodyPr/>
          <a:lstStyle/>
          <a:p>
            <a:pPr algn="ctr"/>
            <a:r>
              <a:rPr lang="en-US" b="1" cap="none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Temperatures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B8633C19-FE47-4354-800B-48B5CD5103BD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2450822944"/>
              </p:ext>
            </p:extLst>
          </p:nvPr>
        </p:nvGraphicFramePr>
        <p:xfrm>
          <a:off x="557213" y="990600"/>
          <a:ext cx="8447468" cy="4800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F350011-4CBE-445F-9CDE-F6DA057650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EC7DD-2210-4D98-9ADA-00E3E9269610}" type="slidenum">
              <a:rPr lang="en-US" altLang="x-none" smtClean="0"/>
              <a:pPr/>
              <a:t>3</a:t>
            </a:fld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410DC147-3878-4AF1-A4C3-CBF40FCB7FEA}"/>
                  </a:ext>
                </a:extLst>
              </p14:cNvPr>
              <p14:cNvContentPartPr/>
              <p14:nvPr/>
            </p14:nvContentPartPr>
            <p14:xfrm>
              <a:off x="2889360" y="0"/>
              <a:ext cx="4064400" cy="182268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410DC147-3878-4AF1-A4C3-CBF40FCB7FEA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880000" y="-9360"/>
                <a:ext cx="4083120" cy="1841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8994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2" name="coin.wav"/>
          </p:stSnd>
        </p:sndAc>
      </p:transition>
    </mc:Choice>
    <mc:Fallback xmlns="">
      <p:transition spd="slow">
        <p:random/>
        <p:sndAc>
          <p:stSnd>
            <p:snd r:embed="rId6" name="coin.wav"/>
          </p:stSnd>
        </p:sndAc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Garden Residents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8FA99DF-9BB4-48F4-8583-9766D2074C0E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5C4976B-CB4D-437A-AD04-5A08826D332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2325" y="1852584"/>
            <a:ext cx="5715000" cy="4200525"/>
          </a:xfrm>
          <a:prstGeom prst="rect">
            <a:avLst/>
          </a:prstGeom>
        </p:spPr>
      </p:pic>
      <p:pic>
        <p:nvPicPr>
          <p:cNvPr id="5" name="04 Track 4">
            <a:hlinkClick r:id="" action="ppaction://media"/>
            <a:extLst>
              <a:ext uri="{FF2B5EF4-FFF2-40B4-BE49-F238E27FC236}">
                <a16:creationId xmlns:a16="http://schemas.microsoft.com/office/drawing/2014/main" id="{A041465F-36AC-446B-8BF8-B514602D8EE7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122678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010400" y="571500"/>
            <a:ext cx="609600" cy="6096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4AA877D-ABBC-4BBF-A5F6-352948A9A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3474C-9AB0-4C46-94FC-532709E129BA}" type="slidenum">
              <a:rPr lang="en-US" altLang="x-none" smtClean="0"/>
              <a:pPr/>
              <a:t>4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218358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4" name="coin.wav"/>
          </p:stSnd>
        </p:sndAc>
      </p:transition>
    </mc:Choice>
    <mc:Fallback xmlns="">
      <p:transition spd="slow">
        <p:random/>
        <p:sndAc>
          <p:stSnd>
            <p:snd r:embed="rId8" name="coin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756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20000">
                <p:cTn id="13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"/>
          <p:cNvSpPr>
            <a:spLocks noGrp="1"/>
          </p:cNvSpPr>
          <p:nvPr>
            <p:ph type="title"/>
          </p:nvPr>
        </p:nvSpPr>
        <p:spPr>
          <a:xfrm>
            <a:off x="247650" y="533400"/>
            <a:ext cx="9410700" cy="990600"/>
          </a:xfrm>
        </p:spPr>
        <p:txBody>
          <a:bodyPr>
            <a:normAutofit/>
          </a:bodyPr>
          <a:lstStyle/>
          <a:p>
            <a:pPr algn="ctr"/>
            <a:r>
              <a:rPr lang="en-US" sz="4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Text Box</a:t>
            </a:r>
            <a:endParaRPr lang="en-US" sz="4400" cap="none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5D2A9F-2949-44EE-BAB1-1E8B859D9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85FAE-E4EB-45D9-AE03-3A0036BA87A8}" type="slidenum">
              <a:rPr lang="en-US" altLang="x-none" smtClean="0"/>
              <a:pPr/>
              <a:t>5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BEA904-3DFD-4035-8FB2-173CBFE8DA22}"/>
              </a:ext>
            </a:extLst>
          </p:cNvPr>
          <p:cNvSpPr txBox="1"/>
          <p:nvPr/>
        </p:nvSpPr>
        <p:spPr>
          <a:xfrm>
            <a:off x="2286000" y="1981200"/>
            <a:ext cx="914400" cy="457200"/>
          </a:xfrm>
          <a:prstGeom prst="rect">
            <a:avLst/>
          </a:prstGeom>
          <a:solidFill>
            <a:srgbClr val="FF0000"/>
          </a:solidFill>
          <a:ln w="76200"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4955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2" name="coin.wav"/>
          </p:stSnd>
        </p:sndAc>
      </p:transition>
    </mc:Choice>
    <mc:Fallback xmlns="">
      <p:transition spd="slow">
        <p:random/>
        <p:sndAc>
          <p:stSnd>
            <p:snd r:embed="rId3" name="coin.wav"/>
          </p:stSnd>
        </p:sndAc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"/>
          <p:cNvSpPr>
            <a:spLocks noGrp="1"/>
          </p:cNvSpPr>
          <p:nvPr>
            <p:ph type="title"/>
          </p:nvPr>
        </p:nvSpPr>
        <p:spPr>
          <a:xfrm>
            <a:off x="1214796" y="642543"/>
            <a:ext cx="7118955" cy="1049235"/>
          </a:xfrm>
        </p:spPr>
        <p:txBody>
          <a:bodyPr>
            <a:normAutofit/>
          </a:bodyPr>
          <a:lstStyle/>
          <a:p>
            <a:pPr algn="ctr"/>
            <a:r>
              <a:rPr lang="en-US" cap="none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Get Your Tools Together</a:t>
            </a:r>
          </a:p>
        </p:txBody>
      </p:sp>
      <p:sp>
        <p:nvSpPr>
          <p:cNvPr id="5" name="Rectangle 3"/>
          <p:cNvSpPr>
            <a:spLocks noGrp="1"/>
          </p:cNvSpPr>
          <p:nvPr>
            <p:ph type="body" idx="1"/>
          </p:nvPr>
        </p:nvSpPr>
        <p:spPr>
          <a:xfrm>
            <a:off x="1563782" y="2133600"/>
            <a:ext cx="7118955" cy="3886200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  <a:buSzPct val="50000"/>
              <a:buFont typeface="Wingdings" panose="05000000000000000000" pitchFamily="2" charset="2"/>
              <a:buChar char="Ø"/>
            </a:pPr>
            <a:r>
              <a:rPr lang="en-US" sz="2400" dirty="0"/>
              <a:t>Stackable bins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merchandise</a:t>
            </a:r>
            <a:endParaRPr lang="en-US" sz="2400" dirty="0"/>
          </a:p>
          <a:p>
            <a:pPr>
              <a:lnSpc>
                <a:spcPct val="150000"/>
              </a:lnSpc>
              <a:spcBef>
                <a:spcPts val="0"/>
              </a:spcBef>
              <a:buSzPct val="50000"/>
              <a:buFont typeface="Wingdings" panose="05000000000000000000" pitchFamily="2" charset="2"/>
              <a:buChar char="Ø"/>
            </a:pPr>
            <a:r>
              <a:rPr lang="en-US" sz="2400" dirty="0"/>
              <a:t>Paper (printer and writing)</a:t>
            </a:r>
          </a:p>
          <a:p>
            <a:pPr>
              <a:lnSpc>
                <a:spcPct val="150000"/>
              </a:lnSpc>
              <a:spcBef>
                <a:spcPts val="0"/>
              </a:spcBef>
              <a:buSzPct val="50000"/>
              <a:buFont typeface="Wingdings" panose="05000000000000000000" pitchFamily="2" charset="2"/>
              <a:buChar char="Ø"/>
            </a:pPr>
            <a:r>
              <a:rPr lang="en-US" sz="2400" dirty="0"/>
              <a:t>Sticky notes, stapler, paper clips, tape, pens</a:t>
            </a:r>
          </a:p>
          <a:p>
            <a:pPr>
              <a:lnSpc>
                <a:spcPct val="150000"/>
              </a:lnSpc>
              <a:spcBef>
                <a:spcPts val="0"/>
              </a:spcBef>
              <a:buSzPct val="50000"/>
              <a:buFont typeface="Wingdings" panose="05000000000000000000" pitchFamily="2" charset="2"/>
              <a:buChar char="Ø"/>
            </a:pPr>
            <a:r>
              <a:rPr lang="en-US" sz="2400" dirty="0"/>
              <a:t>Invoices/forms/envelopes</a:t>
            </a:r>
          </a:p>
          <a:p>
            <a:pPr>
              <a:lnSpc>
                <a:spcPct val="150000"/>
              </a:lnSpc>
              <a:spcBef>
                <a:spcPts val="0"/>
              </a:spcBef>
              <a:buSzPct val="50000"/>
              <a:buFont typeface="Wingdings" panose="05000000000000000000" pitchFamily="2" charset="2"/>
              <a:buChar char="Ø"/>
            </a:pPr>
            <a:r>
              <a:rPr lang="en-US" sz="2400" dirty="0"/>
              <a:t>File folders</a:t>
            </a:r>
          </a:p>
          <a:p>
            <a:pPr>
              <a:lnSpc>
                <a:spcPct val="150000"/>
              </a:lnSpc>
              <a:spcBef>
                <a:spcPts val="0"/>
              </a:spcBef>
              <a:buSzPct val="50000"/>
              <a:buFont typeface="Wingdings" panose="05000000000000000000" pitchFamily="2" charset="2"/>
              <a:buChar char="Ø"/>
            </a:pPr>
            <a:r>
              <a:rPr lang="en-US" sz="2400" dirty="0"/>
              <a:t>Calendar</a:t>
            </a:r>
          </a:p>
          <a:p>
            <a:pPr>
              <a:lnSpc>
                <a:spcPct val="150000"/>
              </a:lnSpc>
              <a:spcBef>
                <a:spcPts val="0"/>
              </a:spcBef>
              <a:buSzPct val="50000"/>
              <a:buFont typeface="Wingdings" panose="05000000000000000000" pitchFamily="2" charset="2"/>
              <a:buChar char="Ø"/>
            </a:pPr>
            <a:r>
              <a:rPr lang="en-US" sz="2400" dirty="0"/>
              <a:t>Wastebasket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270DEB4-CFA1-4F53-9A5A-0A182C9A7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85FAE-E4EB-45D9-AE03-3A0036BA87A8}" type="slidenum">
              <a:rPr lang="en-US" altLang="x-none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028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2" name="coin.wav"/>
          </p:stSnd>
        </p:sndAc>
      </p:transition>
    </mc:Choice>
    <mc:Fallback xmlns="">
      <p:transition spd="slow">
        <p:random/>
        <p:sndAc>
          <p:stSnd>
            <p:snd r:embed="rId3" name="coin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4" dur="2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9" dur="2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4" dur="20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9" dur="20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4" dur="20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5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Vertical Bullet List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0B2653F-0F61-4FB5-A284-C9769A937889}"/>
              </a:ext>
            </a:extLst>
          </p:cNvPr>
          <p:cNvSpPr/>
          <p:nvPr/>
        </p:nvSpPr>
        <p:spPr>
          <a:xfrm>
            <a:off x="891540" y="2286000"/>
            <a:ext cx="8147685" cy="3732249"/>
          </a:xfrm>
          <a:prstGeom prst="rect">
            <a:avLst/>
          </a:prstGeom>
        </p:spPr>
        <p:txBody>
          <a:bodyPr/>
          <a:lstStyle/>
          <a:p>
            <a:pPr lvl="0">
              <a:buChar char="•"/>
            </a:pPr>
            <a:r>
              <a:rPr lang="en-US"/>
              <a:t>Traveling internationally</a:t>
            </a:r>
          </a:p>
          <a:p>
            <a:pPr lvl="0">
              <a:buChar char="•"/>
            </a:pPr>
            <a:r>
              <a:rPr lang="en-US"/>
              <a:t>Meeting the client</a:t>
            </a:r>
          </a:p>
          <a:p>
            <a:pPr lvl="0">
              <a:buChar char="•"/>
            </a:pPr>
            <a:r>
              <a:rPr lang="en-US"/>
              <a:t>Choosing the merchandise</a:t>
            </a:r>
          </a:p>
          <a:p>
            <a:pPr lvl="0">
              <a:buChar char="•"/>
            </a:pPr>
            <a:r>
              <a:rPr lang="en-US"/>
              <a:t>Closing the deal</a:t>
            </a:r>
          </a:p>
          <a:p>
            <a:pPr lvl="0">
              <a:buChar char="•"/>
            </a:pPr>
            <a:r>
              <a:rPr lang="en-US"/>
              <a:t>Marketing</a:t>
            </a:r>
          </a:p>
          <a:p>
            <a:pPr lvl="0">
              <a:buChar char="•"/>
            </a:pPr>
            <a:r>
              <a:rPr lang="en-US"/>
              <a:t>Go up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385E87-67D7-46DC-8AEC-B696A8BD3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85FAE-E4EB-45D9-AE03-3A0036BA87A8}" type="slidenum">
              <a:rPr lang="en-US" altLang="x-none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822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3" name="coin.wav"/>
          </p:stSnd>
        </p:sndAc>
      </p:transition>
    </mc:Choice>
    <mc:Fallback xmlns="">
      <p:transition spd="slow">
        <p:random/>
        <p:sndAc>
          <p:stSnd>
            <p:snd r:embed="rId4" name="coin.wav"/>
          </p:stSnd>
        </p:sndAc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7EFE36F-BDAA-4BF5-89CA-6E6F3DF40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7963C83-1B81-49FF-92B7-831D4329B41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DF4A40A-0003-4CFC-B421-A22838E55A8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1F4AA21-48A0-47EB-8479-755FED3A80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7532318-5F79-4E0A-AB6B-83A2FC00C618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150F15-06B8-43E3-805A-5B3F021C7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EC7DD-2210-4D98-9ADA-00E3E9269610}" type="slidenum">
              <a:rPr lang="en-US" altLang="x-none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095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2" name="coin.wav"/>
          </p:stSnd>
        </p:sndAc>
      </p:transition>
    </mc:Choice>
    <mc:Fallback xmlns="">
      <p:transition spd="slow">
        <p:random/>
        <p:sndAc>
          <p:stSnd>
            <p:snd r:embed="rId3" name="coin.wav"/>
          </p:stSnd>
        </p:sndAc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微軟正黑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</a:majorFont>
      <a:min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98000"/>
                <a:satMod val="300000"/>
              </a:schemeClr>
            </a:gs>
            <a:gs pos="25000">
              <a:schemeClr val="phClr">
                <a:tint val="37000"/>
                <a:shade val="98000"/>
                <a:satMod val="300000"/>
              </a:schemeClr>
            </a:gs>
            <a:gs pos="100000">
              <a:schemeClr val="phClr">
                <a:tint val="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75000"/>
                <a:satMod val="160000"/>
              </a:schemeClr>
            </a:gs>
            <a:gs pos="62000">
              <a:schemeClr val="phClr">
                <a:satMod val="125000"/>
              </a:schemeClr>
            </a:gs>
            <a:gs pos="100000">
              <a:schemeClr val="phClr">
                <a:tint val="80000"/>
                <a:satMod val="140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>
              <a:srgbClr val="000000">
                <a:alpha val="45882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6500000"/>
            </a:lightRig>
          </a:scene3d>
          <a:sp3d contourW="12700" prstMaterial="powder">
            <a:bevelT h="50800"/>
            <a:contourClr>
              <a:schemeClr val="phClr"/>
            </a:contourClr>
          </a:sp3d>
        </a:effectStyle>
        <a:effectStyle>
          <a:effectLst>
            <a:reflection blurRad="12700" stA="25000" endPos="28000" dist="38100" dir="5400000" sy="-100000"/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>
            <a:bevelT w="139700" h="381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75000"/>
                <a:satMod val="250000"/>
              </a:schemeClr>
            </a:gs>
            <a:gs pos="20000">
              <a:schemeClr val="phClr">
                <a:shade val="85000"/>
                <a:satMod val="17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0000"/>
                <a:satMod val="145000"/>
              </a:schemeClr>
            </a:gs>
            <a:gs pos="30000">
              <a:schemeClr val="phClr">
                <a:shade val="65000"/>
                <a:satMod val="155000"/>
              </a:schemeClr>
            </a:gs>
            <a:gs pos="100000">
              <a:schemeClr val="phClr">
                <a:tint val="60000"/>
                <a:satMod val="170000"/>
              </a:schemeClr>
            </a:gs>
          </a:gsLst>
          <a:lin ang="16200000" scaled="1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微軟正黑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</a:majorFont>
      <a:min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98000"/>
                <a:satMod val="300000"/>
              </a:schemeClr>
            </a:gs>
            <a:gs pos="25000">
              <a:schemeClr val="phClr">
                <a:tint val="37000"/>
                <a:shade val="98000"/>
                <a:satMod val="300000"/>
              </a:schemeClr>
            </a:gs>
            <a:gs pos="100000">
              <a:schemeClr val="phClr">
                <a:tint val="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75000"/>
                <a:satMod val="160000"/>
              </a:schemeClr>
            </a:gs>
            <a:gs pos="62000">
              <a:schemeClr val="phClr">
                <a:satMod val="125000"/>
              </a:schemeClr>
            </a:gs>
            <a:gs pos="100000">
              <a:schemeClr val="phClr">
                <a:tint val="80000"/>
                <a:satMod val="140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>
              <a:srgbClr val="000000">
                <a:alpha val="45882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6500000"/>
            </a:lightRig>
          </a:scene3d>
          <a:sp3d contourW="12700" prstMaterial="powder">
            <a:bevelT h="50800"/>
            <a:contourClr>
              <a:schemeClr val="phClr"/>
            </a:contourClr>
          </a:sp3d>
        </a:effectStyle>
        <a:effectStyle>
          <a:effectLst>
            <a:reflection blurRad="12700" stA="25000" endPos="28000" dist="38100" dir="5400000" sy="-100000"/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>
            <a:bevelT w="139700" h="381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75000"/>
                <a:satMod val="250000"/>
              </a:schemeClr>
            </a:gs>
            <a:gs pos="20000">
              <a:schemeClr val="phClr">
                <a:shade val="85000"/>
                <a:satMod val="17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0000"/>
                <a:satMod val="145000"/>
              </a:schemeClr>
            </a:gs>
            <a:gs pos="30000">
              <a:schemeClr val="phClr">
                <a:shade val="65000"/>
                <a:satMod val="155000"/>
              </a:schemeClr>
            </a:gs>
            <a:gs pos="100000">
              <a:schemeClr val="phClr">
                <a:tint val="60000"/>
                <a:satMod val="170000"/>
              </a:schemeClr>
            </a:gs>
          </a:gsLst>
          <a:lin ang="16200000" scaled="1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81B483BD5D5AF499B0F7B9118BC628C" ma:contentTypeVersion="0" ma:contentTypeDescription="Create a new document." ma:contentTypeScope="" ma:versionID="288baffdd2ede4b7857d7a470e9b2a41">
  <xsd:schema xmlns:xsd="http://www.w3.org/2001/XMLSchema" xmlns:p="http://schemas.microsoft.com/office/2006/metadata/properties" targetNamespace="http://schemas.microsoft.com/office/2006/metadata/properties" ma:root="true" ma:fieldsID="4aeb20c0e3442673af7ee10786458764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Props1.xml><?xml version="1.0" encoding="utf-8"?>
<ds:datastoreItem xmlns:ds="http://schemas.openxmlformats.org/officeDocument/2006/customXml" ds:itemID="{3A9F5A48-AA16-4CD3-BCA4-6DB508944CA4}">
  <ds:schemaRefs>
    <ds:schemaRef ds:uri="http://purl.org/dc/terms/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http://schemas.microsoft.com/office/2006/metadata/properties"/>
    <ds:schemaRef ds:uri="http://purl.org/dc/dcmitype/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C759B2CB-A608-48C0-AFAF-93BE26DE4F5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60526FD-2894-4337-A077-3091181ADB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TM04033927[[fn=Main Event]]</Template>
  <TotalTime>6685</TotalTime>
  <Words>105</Words>
  <Application>Microsoft Office PowerPoint</Application>
  <PresentationFormat>A4 Paper (210x297 mm)</PresentationFormat>
  <Paragraphs>50</Paragraphs>
  <Slides>8</Slides>
  <Notes>2</Notes>
  <HiddenSlides>0</HiddenSlides>
  <MMClips>1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  <vt:variant>
        <vt:lpstr>Custom Shows</vt:lpstr>
      </vt:variant>
      <vt:variant>
        <vt:i4>2</vt:i4>
      </vt:variant>
    </vt:vector>
  </HeadingPairs>
  <TitlesOfParts>
    <vt:vector size="17" baseType="lpstr">
      <vt:lpstr>Arial</vt:lpstr>
      <vt:lpstr>Arial Narrow</vt:lpstr>
      <vt:lpstr>Calibri</vt:lpstr>
      <vt:lpstr>Impact</vt:lpstr>
      <vt:lpstr>Times New Roman</vt:lpstr>
      <vt:lpstr>Wingdings</vt:lpstr>
      <vt:lpstr>Main Event</vt:lpstr>
      <vt:lpstr>Earth Day</vt:lpstr>
      <vt:lpstr>Equipment Replacement</vt:lpstr>
      <vt:lpstr>Temperatures</vt:lpstr>
      <vt:lpstr>Garden Residents</vt:lpstr>
      <vt:lpstr>Text Box</vt:lpstr>
      <vt:lpstr>Get Your Tools Together</vt:lpstr>
      <vt:lpstr>Vertical Bullet List</vt:lpstr>
      <vt:lpstr>PowerPoint Presentation</vt:lpstr>
      <vt:lpstr>Picture</vt:lpstr>
      <vt:lpstr>Graphic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taquangkhoi@hotmail.com</dc:creator>
  <cp:lastModifiedBy>Keios Starqua</cp:lastModifiedBy>
  <cp:revision>133</cp:revision>
  <dcterms:created xsi:type="dcterms:W3CDTF">2006-04-18T16:29:51Z</dcterms:created>
  <dcterms:modified xsi:type="dcterms:W3CDTF">2021-08-13T03:49:59Z</dcterms:modified>
  <cp:contentStatus>Final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TC011594421033</vt:lpwstr>
  </property>
  <property fmtid="{D5CDD505-2E9C-101B-9397-08002B2CF9AE}" pid="3" name="_MarkAsFinal">
    <vt:bool>true</vt:bool>
  </property>
</Properties>
</file>

<file path=docProps/thumbnail.jpeg>
</file>